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1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1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169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159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88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681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759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6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375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72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31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41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691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435B0-13A6-4C66-8CE4-D11D29AE1FEE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68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8417D-EAD0-4A99-84D6-ED0FEEB9A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9351"/>
            <a:ext cx="10515600" cy="1325563"/>
          </a:xfrm>
        </p:spPr>
        <p:txBody>
          <a:bodyPr/>
          <a:lstStyle/>
          <a:p>
            <a:pPr algn="ctr"/>
            <a:r>
              <a:rPr lang="en-GB" sz="4400" b="1" u="sng" dirty="0"/>
              <a:t>Topic- Why might Jesus being inspiring to some people?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901E228-B68A-4DAC-A871-8FD907F214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671752"/>
              </p:ext>
            </p:extLst>
          </p:nvPr>
        </p:nvGraphicFramePr>
        <p:xfrm>
          <a:off x="306474" y="1544914"/>
          <a:ext cx="8053136" cy="46209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31074">
                  <a:extLst>
                    <a:ext uri="{9D8B030D-6E8A-4147-A177-3AD203B41FA5}">
                      <a16:colId xmlns:a16="http://schemas.microsoft.com/office/drawing/2014/main" val="3422051050"/>
                    </a:ext>
                  </a:extLst>
                </a:gridCol>
                <a:gridCol w="5922062">
                  <a:extLst>
                    <a:ext uri="{9D8B030D-6E8A-4147-A177-3AD203B41FA5}">
                      <a16:colId xmlns:a16="http://schemas.microsoft.com/office/drawing/2014/main" val="458153049"/>
                    </a:ext>
                  </a:extLst>
                </a:gridCol>
              </a:tblGrid>
              <a:tr h="82576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Definition of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0335765"/>
                  </a:ext>
                </a:extLst>
              </a:tr>
              <a:tr h="62901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Inspirational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Someone or something that makes you feel hopeful or encouraged.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738229"/>
                  </a:ext>
                </a:extLst>
              </a:tr>
              <a:tr h="6313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Values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traits that people have that help to define us. E.g. Kindness, bravery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8121801"/>
                  </a:ext>
                </a:extLst>
              </a:tr>
              <a:tr h="61759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Heaven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spiritual place Christians believe they will go to, to be with God.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92260"/>
                  </a:ext>
                </a:extLst>
              </a:tr>
              <a:tr h="68621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Parable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stories told by Jesus to his disciples to teach them. These stories have a moral or a meaning.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464873"/>
                  </a:ext>
                </a:extLst>
              </a:tr>
              <a:tr h="105501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Easter/ Holy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time of year in which Christians celebrate the arrival of Jesus into Jerusalem, his betrayal by Judas, arrest, death on the cross and then resurrection.</a:t>
                      </a:r>
                    </a:p>
                    <a:p>
                      <a:pPr algn="ctr"/>
                      <a:r>
                        <a:rPr lang="en-GB" sz="1800" b="1" dirty="0"/>
                        <a:t>Christians believe that Jesus died to forgive their sins</a:t>
                      </a:r>
                      <a:r>
                        <a:rPr lang="en-GB" sz="1800" dirty="0"/>
                        <a:t>. </a:t>
                      </a:r>
                      <a:endParaRPr lang="en-GB" sz="18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999954"/>
                  </a:ext>
                </a:extLst>
              </a:tr>
            </a:tbl>
          </a:graphicData>
        </a:graphic>
      </p:graphicFrame>
      <p:pic>
        <p:nvPicPr>
          <p:cNvPr id="5" name="Picture 2" descr="Man Jesus | The Dark Tower Wiki | Fandom">
            <a:extLst>
              <a:ext uri="{FF2B5EF4-FFF2-40B4-BE49-F238E27FC236}">
                <a16:creationId xmlns:a16="http://schemas.microsoft.com/office/drawing/2014/main" id="{1B228C9E-1C2A-4039-B1CF-B1D787021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22" y="158375"/>
            <a:ext cx="82084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0C7521-813C-48C8-B616-FB0C3EBCCE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6" t="26655" r="67717" b="20759"/>
          <a:stretch/>
        </p:blipFill>
        <p:spPr>
          <a:xfrm>
            <a:off x="8253168" y="1483938"/>
            <a:ext cx="3553016" cy="4784258"/>
          </a:xfrm>
          <a:prstGeom prst="rect">
            <a:avLst/>
          </a:prstGeom>
        </p:spPr>
      </p:pic>
      <p:pic>
        <p:nvPicPr>
          <p:cNvPr id="8" name="Picture 2" descr="Man Jesus | The Dark Tower Wiki | Fandom">
            <a:extLst>
              <a:ext uri="{FF2B5EF4-FFF2-40B4-BE49-F238E27FC236}">
                <a16:creationId xmlns:a16="http://schemas.microsoft.com/office/drawing/2014/main" id="{1821107B-9D08-4A1C-9351-29F2A178F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9145" y="158374"/>
            <a:ext cx="82084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50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8BC57-7398-4C8C-8C97-29E074CAFA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464" y="165240"/>
            <a:ext cx="5273786" cy="625642"/>
          </a:xfrm>
        </p:spPr>
        <p:txBody>
          <a:bodyPr>
            <a:noAutofit/>
          </a:bodyPr>
          <a:lstStyle/>
          <a:p>
            <a:r>
              <a:rPr lang="en-GB" sz="2000" b="1" u="sng" dirty="0"/>
              <a:t>Topic- Why might Jesus being inspiring to some people?</a:t>
            </a:r>
            <a:endParaRPr lang="en-GB" sz="2400" b="1" u="sng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F207FDB-5971-4161-A9F9-3D46178E88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600796"/>
              </p:ext>
            </p:extLst>
          </p:nvPr>
        </p:nvGraphicFramePr>
        <p:xfrm>
          <a:off x="176464" y="2260668"/>
          <a:ext cx="5521353" cy="34672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61097">
                  <a:extLst>
                    <a:ext uri="{9D8B030D-6E8A-4147-A177-3AD203B41FA5}">
                      <a16:colId xmlns:a16="http://schemas.microsoft.com/office/drawing/2014/main" val="3422051050"/>
                    </a:ext>
                  </a:extLst>
                </a:gridCol>
                <a:gridCol w="4060256">
                  <a:extLst>
                    <a:ext uri="{9D8B030D-6E8A-4147-A177-3AD203B41FA5}">
                      <a16:colId xmlns:a16="http://schemas.microsoft.com/office/drawing/2014/main" val="458153049"/>
                    </a:ext>
                  </a:extLst>
                </a:gridCol>
              </a:tblGrid>
              <a:tr h="64413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0335765"/>
                  </a:ext>
                </a:extLst>
              </a:tr>
              <a:tr h="4906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Inspirational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Someone or something that makes you feel hopeful or encouraged.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738229"/>
                  </a:ext>
                </a:extLst>
              </a:tr>
              <a:tr h="49245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Values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traits that people have that help to define us. E.g. Kindness, bravery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8121801"/>
                  </a:ext>
                </a:extLst>
              </a:tr>
              <a:tr h="48175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Heaven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spiritual place Christians believe they will go to, to be with God.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92260"/>
                  </a:ext>
                </a:extLst>
              </a:tr>
              <a:tr h="53528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Parable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stories told by Jesus to his disciples to teach them. These stories have a moral or a meaning.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464873"/>
                  </a:ext>
                </a:extLst>
              </a:tr>
              <a:tr h="81223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Easter/ Holy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time of year in which Christians celebrate the arrival of Jesus into Jerusalem, his betrayal by Judas, arrest, death on the cross and then resurrection.</a:t>
                      </a:r>
                    </a:p>
                    <a:p>
                      <a:pPr algn="ctr"/>
                      <a:r>
                        <a:rPr lang="en-GB" sz="1200" b="1" dirty="0"/>
                        <a:t>Christians believe that Jesus died to forgive their sins</a:t>
                      </a:r>
                      <a:r>
                        <a:rPr lang="en-GB" sz="1200" dirty="0"/>
                        <a:t>. </a:t>
                      </a:r>
                      <a:endParaRPr lang="en-GB" sz="12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99995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C462B0F-737B-4B93-9863-4F00AA6E9EAC}"/>
              </a:ext>
            </a:extLst>
          </p:cNvPr>
          <p:cNvSpPr txBox="1"/>
          <p:nvPr/>
        </p:nvSpPr>
        <p:spPr>
          <a:xfrm>
            <a:off x="176464" y="773381"/>
            <a:ext cx="4584673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The Parable of the Mustard Seed:</a:t>
            </a:r>
          </a:p>
          <a:p>
            <a:pPr algn="ctr"/>
            <a:r>
              <a:rPr lang="en-GB" i="1" dirty="0"/>
              <a:t>Big things can come from small acts.</a:t>
            </a:r>
          </a:p>
          <a:p>
            <a:pPr algn="ctr"/>
            <a:r>
              <a:rPr lang="en-GB" sz="1600" dirty="0"/>
              <a:t>Some Christians may think the ‘word of God’ may seem insignificant, but Jesus said it would have a big impact.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422C01A7-0B3C-4DF2-A9F8-ADA866B771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687589"/>
              </p:ext>
            </p:extLst>
          </p:nvPr>
        </p:nvGraphicFramePr>
        <p:xfrm>
          <a:off x="5697817" y="262050"/>
          <a:ext cx="6317719" cy="6333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123">
                  <a:extLst>
                    <a:ext uri="{9D8B030D-6E8A-4147-A177-3AD203B41FA5}">
                      <a16:colId xmlns:a16="http://schemas.microsoft.com/office/drawing/2014/main" val="3965962380"/>
                    </a:ext>
                  </a:extLst>
                </a:gridCol>
                <a:gridCol w="1940915">
                  <a:extLst>
                    <a:ext uri="{9D8B030D-6E8A-4147-A177-3AD203B41FA5}">
                      <a16:colId xmlns:a16="http://schemas.microsoft.com/office/drawing/2014/main" val="3398508352"/>
                    </a:ext>
                  </a:extLst>
                </a:gridCol>
                <a:gridCol w="2899681">
                  <a:extLst>
                    <a:ext uri="{9D8B030D-6E8A-4147-A177-3AD203B41FA5}">
                      <a16:colId xmlns:a16="http://schemas.microsoft.com/office/drawing/2014/main" val="455563827"/>
                    </a:ext>
                  </a:extLst>
                </a:gridCol>
              </a:tblGrid>
              <a:tr h="362492">
                <a:tc>
                  <a:txBody>
                    <a:bodyPr/>
                    <a:lstStyle/>
                    <a:p>
                      <a:r>
                        <a:rPr lang="en-GB" sz="1200" dirty="0"/>
                        <a:t>Events of Holy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 happened?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How they are celebrated today?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968963"/>
                  </a:ext>
                </a:extLst>
              </a:tr>
              <a:tr h="1042164">
                <a:tc>
                  <a:txBody>
                    <a:bodyPr/>
                    <a:lstStyle/>
                    <a:p>
                      <a:r>
                        <a:rPr lang="en-GB" sz="1400" dirty="0"/>
                        <a:t>Palm Sunday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rode into Jerusalem on a donkey. Palm leaves were waved and laid on the floor ahead of him.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church service is held. Palm crosses are used to remember Jesus entry and welcome to Jerusalem.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30809"/>
                  </a:ext>
                </a:extLst>
              </a:tr>
              <a:tr h="1087476">
                <a:tc>
                  <a:txBody>
                    <a:bodyPr/>
                    <a:lstStyle/>
                    <a:p>
                      <a:r>
                        <a:rPr lang="en-GB" sz="1400" dirty="0"/>
                        <a:t>Maundy 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ate Passover with his disciples. They prayed together in the garden of Gethsemane. Jesus was arrested.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Church services are held. The Pope traditionally washes and kisses the feet of 12 people, usually members of the church.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583049"/>
                  </a:ext>
                </a:extLst>
              </a:tr>
              <a:tr h="1359345">
                <a:tc>
                  <a:txBody>
                    <a:bodyPr/>
                    <a:lstStyle/>
                    <a:p>
                      <a:r>
                        <a:rPr lang="en-GB" sz="1400" dirty="0"/>
                        <a:t>Good 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was put on trial and condemned to be crucified. He was beaten, forced to wear a crown of thorns and to carry his own cross.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On good Friday, people traditionally eat hot cross buns to remember Jesus dying on the cross. This is a day spent in reflection remembering Jesus’ death.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285919"/>
                  </a:ext>
                </a:extLst>
              </a:tr>
              <a:tr h="928885">
                <a:tc>
                  <a:txBody>
                    <a:bodyPr/>
                    <a:lstStyle/>
                    <a:p>
                      <a:r>
                        <a:rPr lang="en-GB" sz="1400" dirty="0"/>
                        <a:t>Holy Saturday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was buried in a large tomb with a boulder rolled in front.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This is again spent largely in prayer and remembrance. Churches are traditionally dark to show mourning and respect.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876046"/>
                  </a:ext>
                </a:extLst>
              </a:tr>
              <a:tr h="1553537">
                <a:tc>
                  <a:txBody>
                    <a:bodyPr/>
                    <a:lstStyle/>
                    <a:p>
                      <a:r>
                        <a:rPr lang="en-GB" sz="1400" dirty="0"/>
                        <a:t>Easter Sunday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Mary went to visit Jesus’ tomb and found it empty. Jesus was Resurrected.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This is a day of celebration. Easter eggs are eaten to represent new life, Church is attended and thanks is given. Candles are lit as a reminder that Jesus is the light of the world.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5064911"/>
                  </a:ext>
                </a:extLst>
              </a:tr>
            </a:tbl>
          </a:graphicData>
        </a:graphic>
      </p:graphicFrame>
      <p:pic>
        <p:nvPicPr>
          <p:cNvPr id="1026" name="Picture 2" descr="Man Jesus | The Dark Tower Wiki | Fandom">
            <a:extLst>
              <a:ext uri="{FF2B5EF4-FFF2-40B4-BE49-F238E27FC236}">
                <a16:creationId xmlns:a16="http://schemas.microsoft.com/office/drawing/2014/main" id="{E403AC7D-692B-4070-9359-4918B6167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13" y="543339"/>
            <a:ext cx="1063452" cy="171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od's Positive Will: A Christian Paraphrase of The Ten Commandments –  Exodus 20 – Renewal Journal">
            <a:extLst>
              <a:ext uri="{FF2B5EF4-FFF2-40B4-BE49-F238E27FC236}">
                <a16:creationId xmlns:a16="http://schemas.microsoft.com/office/drawing/2014/main" id="{6B9F4200-DA10-4731-BCE4-D88A29450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41" y="5694783"/>
            <a:ext cx="1734133" cy="106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0BA657-191A-46DB-8080-24FDBE00C601}"/>
              </a:ext>
            </a:extLst>
          </p:cNvPr>
          <p:cNvSpPr/>
          <p:nvPr/>
        </p:nvSpPr>
        <p:spPr>
          <a:xfrm>
            <a:off x="2094134" y="6005827"/>
            <a:ext cx="3135343" cy="511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Ten commandments</a:t>
            </a:r>
          </a:p>
        </p:txBody>
      </p:sp>
    </p:spTree>
    <p:extLst>
      <p:ext uri="{BB962C8B-B14F-4D97-AF65-F5344CB8AC3E}">
        <p14:creationId xmlns:p14="http://schemas.microsoft.com/office/powerpoint/2010/main" val="3836252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550</Words>
  <Application>Microsoft Office PowerPoint</Application>
  <PresentationFormat>Widescreen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Topic- Why might Jesus being inspiring to some people?</vt:lpstr>
      <vt:lpstr>Topic- Why might Jesus being inspiring to some people?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might Jesus being inspiring to some people?</dc:title>
  <dc:creator>Jade Roberts</dc:creator>
  <cp:lastModifiedBy>Lottie Marriott</cp:lastModifiedBy>
  <cp:revision>7</cp:revision>
  <dcterms:created xsi:type="dcterms:W3CDTF">2021-03-21T17:27:23Z</dcterms:created>
  <dcterms:modified xsi:type="dcterms:W3CDTF">2024-02-16T10:26:31Z</dcterms:modified>
</cp:coreProperties>
</file>