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mf" ContentType="image/x-wmf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48" r:id="rId1"/>
  </p:sldMasterIdLst>
  <p:sldIdLst>
    <p:sldId id="256" r:id="rId2"/>
    <p:sldId id="267" r:id="rId3"/>
    <p:sldId id="281" r:id="rId4"/>
    <p:sldId id="282" r:id="rId5"/>
    <p:sldId id="291" r:id="rId6"/>
    <p:sldId id="297" r:id="rId7"/>
    <p:sldId id="284" r:id="rId8"/>
    <p:sldId id="287" r:id="rId9"/>
    <p:sldId id="298" r:id="rId10"/>
    <p:sldId id="292" r:id="rId11"/>
    <p:sldId id="296" r:id="rId12"/>
    <p:sldId id="295" r:id="rId13"/>
    <p:sldId id="289" r:id="rId14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9999FF"/>
    <a:srgbClr val="F9C5BB"/>
    <a:srgbClr val="33CCFF"/>
    <a:srgbClr val="CFBDF7"/>
    <a:srgbClr val="FF339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515" autoAdjust="0"/>
    <p:restoredTop sz="94660"/>
  </p:normalViewPr>
  <p:slideViewPr>
    <p:cSldViewPr snapToGrid="0">
      <p:cViewPr varScale="1">
        <p:scale>
          <a:sx n="86" d="100"/>
          <a:sy n="86" d="100"/>
        </p:scale>
        <p:origin x="538" y="48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209800" y="4464028"/>
            <a:ext cx="9144000" cy="1641490"/>
          </a:xfrm>
        </p:spPr>
        <p:txBody>
          <a:bodyPr wrap="none" anchor="t">
            <a:normAutofit/>
          </a:bodyPr>
          <a:lstStyle>
            <a:lvl1pPr algn="r">
              <a:defRPr sz="9600" b="0" spc="-300">
                <a:gradFill flip="none" rotWithShape="1">
                  <a:gsLst>
                    <a:gs pos="32000">
                      <a:schemeClr val="tx1">
                        <a:lumMod val="89000"/>
                      </a:schemeClr>
                    </a:gs>
                    <a:gs pos="0">
                      <a:schemeClr val="bg1">
                        <a:lumMod val="41000"/>
                        <a:lumOff val="59000"/>
                      </a:schemeClr>
                    </a:gs>
                    <a:gs pos="100000">
                      <a:schemeClr val="tx2">
                        <a:lumMod val="0"/>
                        <a:lumOff val="100000"/>
                      </a:schemeClr>
                    </a:gs>
                  </a:gsLst>
                  <a:lin ang="8100000" scaled="1"/>
                  <a:tileRect/>
                </a:gradFill>
                <a:effectLst>
                  <a:outerShdw blurRad="469900" dist="342900" dir="5400000" sy="-20000" rotWithShape="0">
                    <a:prstClr val="black">
                      <a:alpha val="66000"/>
                    </a:prstClr>
                  </a:outerShdw>
                </a:effectLst>
                <a:latin typeface="+mj-lt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209799" y="3694375"/>
            <a:ext cx="9144000" cy="754025"/>
          </a:xfrm>
        </p:spPr>
        <p:txBody>
          <a:bodyPr anchor="b">
            <a:normAutofit/>
          </a:bodyPr>
          <a:lstStyle>
            <a:lvl1pPr marL="0" indent="0" algn="r">
              <a:buNone/>
              <a:defRPr sz="3200" b="0">
                <a:gradFill flip="none" rotWithShape="1">
                  <a:gsLst>
                    <a:gs pos="15000">
                      <a:schemeClr val="tx2"/>
                    </a:gs>
                    <a:gs pos="73000">
                      <a:schemeClr val="tx2">
                        <a:lumMod val="60000"/>
                        <a:lumOff val="40000"/>
                      </a:schemeClr>
                    </a:gs>
                    <a:gs pos="0">
                      <a:schemeClr val="tx2">
                        <a:lumMod val="90000"/>
                        <a:lumOff val="10000"/>
                      </a:schemeClr>
                    </a:gs>
                    <a:gs pos="100000">
                      <a:schemeClr val="tx2">
                        <a:lumMod val="0"/>
                        <a:lumOff val="100000"/>
                      </a:schemeClr>
                    </a:gs>
                  </a:gsLst>
                  <a:lin ang="16200000" scaled="1"/>
                  <a:tileRect/>
                </a:gradFill>
                <a:latin typeface="+mj-lt"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D19FB2-3AAB-4D03-B13A-2960828C78E3}" type="datetimeFigureOut">
              <a:rPr lang="en-US" dirty="0"/>
              <a:t>6/23/2025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9916976-5D93-46E4-A98A-FAD63E4D0EA8}" type="datetimeFigureOut">
              <a:rPr lang="en-US" dirty="0"/>
              <a:t>6/23/2025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1"/>
          <p:cNvSpPr>
            <a:spLocks noGrp="1"/>
          </p:cNvSpPr>
          <p:nvPr>
            <p:ph type="ctrTitle"/>
          </p:nvPr>
        </p:nvSpPr>
        <p:spPr>
          <a:xfrm>
            <a:off x="854532" y="4464028"/>
            <a:ext cx="9144000" cy="1641490"/>
          </a:xfrm>
        </p:spPr>
        <p:txBody>
          <a:bodyPr wrap="none" anchor="t">
            <a:normAutofit/>
          </a:bodyPr>
          <a:lstStyle>
            <a:lvl1pPr algn="l">
              <a:defRPr sz="9600" b="0" spc="-300">
                <a:gradFill flip="none" rotWithShape="1">
                  <a:gsLst>
                    <a:gs pos="32000">
                      <a:schemeClr val="tx1">
                        <a:lumMod val="89000"/>
                      </a:schemeClr>
                    </a:gs>
                    <a:gs pos="0">
                      <a:schemeClr val="bg1">
                        <a:lumMod val="47000"/>
                        <a:lumOff val="53000"/>
                      </a:schemeClr>
                    </a:gs>
                    <a:gs pos="100000">
                      <a:schemeClr val="tx2">
                        <a:lumMod val="0"/>
                        <a:lumOff val="100000"/>
                      </a:schemeClr>
                    </a:gs>
                  </a:gsLst>
                  <a:lin ang="8100000" scaled="1"/>
                  <a:tileRect/>
                </a:gradFill>
                <a:effectLst>
                  <a:outerShdw blurRad="469900" dist="342900" dir="5400000" sy="-20000" rotWithShape="0">
                    <a:prstClr val="black">
                      <a:alpha val="66000"/>
                    </a:prstClr>
                  </a:outerShdw>
                </a:effectLst>
                <a:latin typeface="+mj-lt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8" name="Subtitle 2"/>
          <p:cNvSpPr>
            <a:spLocks noGrp="1"/>
          </p:cNvSpPr>
          <p:nvPr>
            <p:ph type="subTitle" idx="1"/>
          </p:nvPr>
        </p:nvSpPr>
        <p:spPr>
          <a:xfrm>
            <a:off x="854532" y="3693674"/>
            <a:ext cx="9144000" cy="754025"/>
          </a:xfrm>
        </p:spPr>
        <p:txBody>
          <a:bodyPr anchor="b">
            <a:normAutofit/>
          </a:bodyPr>
          <a:lstStyle>
            <a:lvl1pPr marL="0" indent="0" algn="l">
              <a:buNone/>
              <a:defRPr sz="3200" b="0">
                <a:gradFill flip="none" rotWithShape="1">
                  <a:gsLst>
                    <a:gs pos="15000">
                      <a:schemeClr val="tx2"/>
                    </a:gs>
                    <a:gs pos="73000">
                      <a:schemeClr val="tx2">
                        <a:lumMod val="60000"/>
                        <a:lumOff val="40000"/>
                      </a:schemeClr>
                    </a:gs>
                    <a:gs pos="0">
                      <a:schemeClr val="tx2">
                        <a:lumMod val="90000"/>
                        <a:lumOff val="10000"/>
                      </a:schemeClr>
                    </a:gs>
                    <a:gs pos="100000">
                      <a:schemeClr val="tx2">
                        <a:lumMod val="0"/>
                        <a:lumOff val="100000"/>
                      </a:schemeClr>
                    </a:gs>
                  </a:gsLst>
                  <a:lin ang="16200000" scaled="1"/>
                  <a:tileRect/>
                </a:gradFill>
                <a:latin typeface="+mj-lt"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39F4F5-F4D2-4D2A-AB60-88D37ADCB869}" type="datetimeFigureOut">
              <a:rPr lang="en-US" dirty="0"/>
              <a:t>6/23/2025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120000" y="1825625"/>
            <a:ext cx="5025216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319840" y="1825625"/>
            <a:ext cx="503396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3BC6CE-6D1E-47E5-8859-F31AC5380EB2}" type="datetimeFigureOut">
              <a:rPr lang="en-US" dirty="0"/>
              <a:t>6/23/2025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20000" y="1681163"/>
            <a:ext cx="5025216" cy="823912"/>
          </a:xfrm>
        </p:spPr>
        <p:txBody>
          <a:bodyPr anchor="b"/>
          <a:lstStyle>
            <a:lvl1pPr marL="0" indent="0">
              <a:buNone/>
              <a:defRPr sz="2400" b="0">
                <a:gradFill>
                  <a:gsLst>
                    <a:gs pos="15000">
                      <a:schemeClr val="tx2"/>
                    </a:gs>
                    <a:gs pos="73000">
                      <a:schemeClr val="tx2">
                        <a:lumMod val="60000"/>
                        <a:lumOff val="40000"/>
                      </a:schemeClr>
                    </a:gs>
                    <a:gs pos="0">
                      <a:schemeClr val="tx2">
                        <a:lumMod val="90000"/>
                        <a:lumOff val="10000"/>
                      </a:schemeClr>
                    </a:gs>
                    <a:gs pos="100000">
                      <a:schemeClr val="tx2">
                        <a:lumMod val="0"/>
                        <a:lumOff val="100000"/>
                      </a:schemeClr>
                    </a:gs>
                  </a:gsLst>
                  <a:lin ang="16200000" scaled="1"/>
                </a:gra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20000" y="2505075"/>
            <a:ext cx="5025216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319840" y="1681163"/>
            <a:ext cx="5035548" cy="823912"/>
          </a:xfrm>
        </p:spPr>
        <p:txBody>
          <a:bodyPr vert="horz" lIns="91440" tIns="45720" rIns="91440" bIns="45720" rtlCol="0" anchor="b">
            <a:normAutofit/>
          </a:bodyPr>
          <a:lstStyle>
            <a:lvl1pPr>
              <a:buNone/>
              <a:defRPr lang="en-US" sz="2400" b="0">
                <a:gradFill>
                  <a:gsLst>
                    <a:gs pos="15000">
                      <a:schemeClr val="tx2"/>
                    </a:gs>
                    <a:gs pos="73000">
                      <a:schemeClr val="tx2">
                        <a:lumMod val="60000"/>
                        <a:lumOff val="40000"/>
                      </a:schemeClr>
                    </a:gs>
                    <a:gs pos="0">
                      <a:schemeClr val="tx2">
                        <a:lumMod val="90000"/>
                        <a:lumOff val="10000"/>
                      </a:schemeClr>
                    </a:gs>
                    <a:gs pos="100000">
                      <a:schemeClr val="tx2">
                        <a:lumMod val="0"/>
                        <a:lumOff val="100000"/>
                      </a:schemeClr>
                    </a:gs>
                  </a:gsLst>
                  <a:lin ang="16200000" scaled="1"/>
                </a:gradFill>
              </a:defRPr>
            </a:lvl1pPr>
          </a:lstStyle>
          <a:p>
            <a:pPr marL="0" lvl="0" indent="0">
              <a:buNone/>
            </a:pPr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319840" y="2505075"/>
            <a:ext cx="503554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B4E7C4-4DA4-404D-9965-B13F2DD7D8BF}" type="datetimeFigureOut">
              <a:rPr lang="en-US" dirty="0"/>
              <a:t>6/23/2025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6FB7AA-4A53-424F-AD41-70827B6504BA}" type="datetimeFigureOut">
              <a:rPr lang="en-US" dirty="0"/>
              <a:t>6/23/2025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884882-FB12-4BC8-9960-9AD8104D7FAE}" type="datetimeFigureOut">
              <a:rPr lang="en-US" dirty="0"/>
              <a:t>6/23/2025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20000" y="2057400"/>
            <a:ext cx="3652025" cy="3811588"/>
          </a:xfrm>
        </p:spPr>
        <p:txBody>
          <a:bodyPr/>
          <a:lstStyle>
            <a:lvl1pPr marL="0" indent="0">
              <a:buNone/>
              <a:defRPr sz="1600">
                <a:gradFill>
                  <a:gsLst>
                    <a:gs pos="15000">
                      <a:schemeClr val="tx2"/>
                    </a:gs>
                    <a:gs pos="73000">
                      <a:schemeClr val="tx2">
                        <a:lumMod val="60000"/>
                        <a:lumOff val="40000"/>
                      </a:schemeClr>
                    </a:gs>
                    <a:gs pos="0">
                      <a:schemeClr val="tx1"/>
                    </a:gs>
                    <a:gs pos="100000">
                      <a:schemeClr val="tx2">
                        <a:lumMod val="0"/>
                        <a:lumOff val="100000"/>
                      </a:schemeClr>
                    </a:gs>
                  </a:gsLst>
                  <a:lin ang="16200000" scaled="1"/>
                </a:gradFill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D1BD23-6E54-4D9D-AD88-A2813C73CC25}" type="datetimeFigureOut">
              <a:rPr lang="en-US" dirty="0"/>
              <a:t>6/23/2025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20000" y="2057400"/>
            <a:ext cx="3652025" cy="3811588"/>
          </a:xfrm>
        </p:spPr>
        <p:txBody>
          <a:bodyPr/>
          <a:lstStyle>
            <a:lvl1pPr marL="0" indent="0">
              <a:buNone/>
              <a:defRPr sz="1600">
                <a:gradFill>
                  <a:gsLst>
                    <a:gs pos="15000">
                      <a:schemeClr val="tx2"/>
                    </a:gs>
                    <a:gs pos="73000">
                      <a:schemeClr val="tx2">
                        <a:lumMod val="60000"/>
                        <a:lumOff val="40000"/>
                      </a:schemeClr>
                    </a:gs>
                    <a:gs pos="0">
                      <a:schemeClr val="tx1"/>
                    </a:gs>
                    <a:gs pos="100000">
                      <a:schemeClr val="tx2">
                        <a:lumMod val="0"/>
                        <a:lumOff val="100000"/>
                      </a:schemeClr>
                    </a:gs>
                  </a:gsLst>
                  <a:lin ang="16200000" scaled="1"/>
                </a:gradFill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71A834-4F3C-4AF9-9C74-05EC35A0F292}" type="datetimeFigureOut">
              <a:rPr lang="en-US" dirty="0"/>
              <a:t>6/23/2025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anoramic 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367160"/>
            <a:ext cx="10515600" cy="819355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839788" y="987425"/>
            <a:ext cx="10515600" cy="337973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5186516"/>
            <a:ext cx="10514012" cy="682472"/>
          </a:xfrm>
        </p:spPr>
        <p:txBody>
          <a:bodyPr/>
          <a:lstStyle>
            <a:lvl1pPr marL="0" indent="0">
              <a:buNone/>
              <a:defRPr sz="1600">
                <a:gradFill>
                  <a:gsLst>
                    <a:gs pos="15000">
                      <a:schemeClr val="tx2"/>
                    </a:gs>
                    <a:gs pos="73000">
                      <a:schemeClr val="tx2">
                        <a:lumMod val="60000"/>
                        <a:lumOff val="40000"/>
                      </a:schemeClr>
                    </a:gs>
                    <a:gs pos="0">
                      <a:schemeClr val="tx1"/>
                    </a:gs>
                    <a:gs pos="100000">
                      <a:schemeClr val="tx2">
                        <a:lumMod val="0"/>
                        <a:lumOff val="100000"/>
                      </a:schemeClr>
                    </a:gs>
                  </a:gsLst>
                  <a:lin ang="16200000" scaled="1"/>
                </a:gradFill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80C674-7DFC-42FE-B9CD-82963CDB1557}" type="datetimeFigureOut">
              <a:rPr lang="en-US" dirty="0"/>
              <a:t>6/23/2025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3534344"/>
          </a:xfrm>
        </p:spPr>
        <p:txBody>
          <a:bodyPr anchor="ctr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4489399"/>
            <a:ext cx="10514012" cy="1501826"/>
          </a:xfrm>
        </p:spPr>
        <p:txBody>
          <a:bodyPr anchor="ctr"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76456F-F47D-4F25-8053-2A695DA0CA7D}" type="datetimeFigureOut">
              <a:rPr lang="en-US" dirty="0"/>
              <a:t>6/23/2025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6212" y="365125"/>
            <a:ext cx="9302752" cy="2992904"/>
          </a:xfrm>
        </p:spPr>
        <p:txBody>
          <a:bodyPr anchor="ctr"/>
          <a:lstStyle>
            <a:lvl1pPr>
              <a:defRPr sz="44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3"/>
          </p:nvPr>
        </p:nvSpPr>
        <p:spPr>
          <a:xfrm>
            <a:off x="1720644" y="3365557"/>
            <a:ext cx="8752299" cy="54896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8200" y="4501729"/>
            <a:ext cx="10512424" cy="1489496"/>
          </a:xfrm>
        </p:spPr>
        <p:txBody>
          <a:bodyPr anchor="ctr">
            <a:normAutofit/>
          </a:bodyPr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6C7379-69CC-4837-9905-BEBA22830C8A}" type="datetimeFigureOut">
              <a:rPr lang="en-US" dirty="0"/>
              <a:t>6/23/2025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  <p:sp>
        <p:nvSpPr>
          <p:cNvPr id="9" name="TextBox 8"/>
          <p:cNvSpPr txBox="1"/>
          <p:nvPr/>
        </p:nvSpPr>
        <p:spPr>
          <a:xfrm>
            <a:off x="1111044" y="786824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10437812" y="2743200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2326967"/>
            <a:ext cx="10515600" cy="2511835"/>
          </a:xfrm>
        </p:spPr>
        <p:txBody>
          <a:bodyPr anchor="b">
            <a:normAutofit/>
          </a:bodyPr>
          <a:lstStyle>
            <a:lvl1pPr>
              <a:defRPr sz="54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4850581"/>
            <a:ext cx="10514012" cy="1140644"/>
          </a:xfrm>
        </p:spPr>
        <p:txBody>
          <a:bodyPr anchor="t"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EB8B7E-8AEE-4F10-BFEE-C999AD004D36}" type="datetimeFigureOut">
              <a:rPr lang="en-US" dirty="0"/>
              <a:t>6/23/2025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7" name="Text Placeholder 2"/>
          <p:cNvSpPr>
            <a:spLocks noGrp="1"/>
          </p:cNvSpPr>
          <p:nvPr>
            <p:ph type="body" idx="1"/>
          </p:nvPr>
        </p:nvSpPr>
        <p:spPr>
          <a:xfrm>
            <a:off x="1337282" y="1885950"/>
            <a:ext cx="2946866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gradFill>
                  <a:gsLst>
                    <a:gs pos="15000">
                      <a:schemeClr val="tx2"/>
                    </a:gs>
                    <a:gs pos="73000">
                      <a:schemeClr val="tx2">
                        <a:lumMod val="60000"/>
                        <a:lumOff val="40000"/>
                      </a:schemeClr>
                    </a:gs>
                    <a:gs pos="0">
                      <a:schemeClr val="tx2">
                        <a:lumMod val="90000"/>
                        <a:lumOff val="10000"/>
                      </a:schemeClr>
                    </a:gs>
                    <a:gs pos="100000">
                      <a:schemeClr val="tx2">
                        <a:lumMod val="0"/>
                        <a:lumOff val="100000"/>
                      </a:schemeClr>
                    </a:gs>
                  </a:gsLst>
                  <a:lin ang="16200000" scaled="1"/>
                </a:gra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15"/>
          </p:nvPr>
        </p:nvSpPr>
        <p:spPr>
          <a:xfrm>
            <a:off x="1356798" y="2571750"/>
            <a:ext cx="2927350" cy="358933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9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587994" y="1885950"/>
            <a:ext cx="2936241" cy="576262"/>
          </a:xfrm>
        </p:spPr>
        <p:txBody>
          <a:bodyPr vert="horz" lIns="91440" tIns="45720" rIns="91440" bIns="45720" rtlCol="0" anchor="b">
            <a:noAutofit/>
          </a:bodyPr>
          <a:lstStyle>
            <a:lvl1pPr>
              <a:buNone/>
              <a:defRPr lang="en-US" sz="2400" b="0">
                <a:gradFill>
                  <a:gsLst>
                    <a:gs pos="15000">
                      <a:schemeClr val="tx2"/>
                    </a:gs>
                    <a:gs pos="73000">
                      <a:schemeClr val="tx2">
                        <a:lumMod val="60000"/>
                        <a:lumOff val="40000"/>
                      </a:schemeClr>
                    </a:gs>
                    <a:gs pos="0">
                      <a:schemeClr val="tx2">
                        <a:lumMod val="90000"/>
                        <a:lumOff val="10000"/>
                      </a:schemeClr>
                    </a:gs>
                    <a:gs pos="100000">
                      <a:schemeClr val="tx2">
                        <a:lumMod val="0"/>
                        <a:lumOff val="100000"/>
                      </a:schemeClr>
                    </a:gs>
                  </a:gsLst>
                  <a:lin ang="16200000" scaled="1"/>
                </a:gradFill>
              </a:defRPr>
            </a:lvl1pPr>
          </a:lstStyle>
          <a:p>
            <a:pPr marL="0" lvl="0" indent="0">
              <a:buNone/>
            </a:pPr>
            <a:r>
              <a:rPr lang="en-US"/>
              <a:t>Click to edit Master text styles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16"/>
          </p:nvPr>
        </p:nvSpPr>
        <p:spPr>
          <a:xfrm>
            <a:off x="4577441" y="2571750"/>
            <a:ext cx="2946794" cy="358933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1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829035" y="1885950"/>
            <a:ext cx="2932113" cy="576262"/>
          </a:xfrm>
        </p:spPr>
        <p:txBody>
          <a:bodyPr vert="horz" lIns="91440" tIns="45720" rIns="91440" bIns="45720" rtlCol="0" anchor="b">
            <a:noAutofit/>
          </a:bodyPr>
          <a:lstStyle>
            <a:lvl1pPr>
              <a:buNone/>
              <a:defRPr lang="en-US" sz="2400" b="0" dirty="0">
                <a:gradFill>
                  <a:gsLst>
                    <a:gs pos="15000">
                      <a:schemeClr val="tx2"/>
                    </a:gs>
                    <a:gs pos="73000">
                      <a:schemeClr val="tx2">
                        <a:lumMod val="60000"/>
                        <a:lumOff val="40000"/>
                      </a:schemeClr>
                    </a:gs>
                    <a:gs pos="0">
                      <a:schemeClr val="tx2">
                        <a:lumMod val="90000"/>
                        <a:lumOff val="10000"/>
                      </a:schemeClr>
                    </a:gs>
                    <a:gs pos="100000">
                      <a:schemeClr val="tx2">
                        <a:lumMod val="0"/>
                        <a:lumOff val="100000"/>
                      </a:schemeClr>
                    </a:gs>
                  </a:gsLst>
                  <a:lin ang="16200000" scaled="1"/>
                </a:gradFill>
              </a:defRPr>
            </a:lvl1pPr>
          </a:lstStyle>
          <a:p>
            <a:pPr marL="0" lvl="0" indent="0">
              <a:buNone/>
            </a:pPr>
            <a:r>
              <a:rPr lang="en-US"/>
              <a:t>Click to edit Master text styles</a:t>
            </a:r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7"/>
          </p:nvPr>
        </p:nvSpPr>
        <p:spPr>
          <a:xfrm>
            <a:off x="7829035" y="2571750"/>
            <a:ext cx="2932113" cy="358933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68F3F9-58BC-440B-B37B-805B9055EF92}" type="datetimeFigureOut">
              <a:rPr lang="en-US" dirty="0"/>
              <a:t>6/23/2025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Picture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9" name="Text Placeholder 2"/>
          <p:cNvSpPr>
            <a:spLocks noGrp="1"/>
          </p:cNvSpPr>
          <p:nvPr>
            <p:ph type="body" idx="1"/>
          </p:nvPr>
        </p:nvSpPr>
        <p:spPr>
          <a:xfrm>
            <a:off x="1332085" y="4297503"/>
            <a:ext cx="2940050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gradFill>
                  <a:gsLst>
                    <a:gs pos="34000">
                      <a:schemeClr val="tx1">
                        <a:lumMod val="93000"/>
                      </a:schemeClr>
                    </a:gs>
                    <a:gs pos="0">
                      <a:schemeClr val="bg1">
                        <a:lumMod val="41000"/>
                        <a:lumOff val="59000"/>
                      </a:schemeClr>
                    </a:gs>
                    <a:gs pos="100000">
                      <a:schemeClr val="tx2">
                        <a:lumMod val="0"/>
                        <a:lumOff val="100000"/>
                      </a:schemeClr>
                    </a:gs>
                  </a:gsLst>
                  <a:lin ang="4800000" scaled="0"/>
                </a:gra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0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1332085" y="2256354"/>
            <a:ext cx="2940050" cy="1524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1" name="Text Placeholder 3"/>
          <p:cNvSpPr>
            <a:spLocks noGrp="1"/>
          </p:cNvSpPr>
          <p:nvPr>
            <p:ph type="body" sz="half" idx="18"/>
          </p:nvPr>
        </p:nvSpPr>
        <p:spPr>
          <a:xfrm>
            <a:off x="1332085" y="4873765"/>
            <a:ext cx="2940050" cy="659189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2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568997" y="4297503"/>
            <a:ext cx="2930525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gradFill>
                  <a:gsLst>
                    <a:gs pos="34000">
                      <a:schemeClr val="tx1">
                        <a:lumMod val="93000"/>
                      </a:schemeClr>
                    </a:gs>
                    <a:gs pos="0">
                      <a:schemeClr val="bg1">
                        <a:lumMod val="41000"/>
                        <a:lumOff val="59000"/>
                      </a:schemeClr>
                    </a:gs>
                    <a:gs pos="100000">
                      <a:schemeClr val="tx2">
                        <a:lumMod val="0"/>
                        <a:lumOff val="100000"/>
                      </a:schemeClr>
                    </a:gs>
                  </a:gsLst>
                  <a:lin ang="4800000" scaled="0"/>
                </a:gra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3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4568996" y="2256354"/>
            <a:ext cx="2930525" cy="1524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19"/>
          </p:nvPr>
        </p:nvSpPr>
        <p:spPr>
          <a:xfrm>
            <a:off x="4567644" y="4873764"/>
            <a:ext cx="2934406" cy="659189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5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804322" y="4297503"/>
            <a:ext cx="293211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gradFill>
                  <a:gsLst>
                    <a:gs pos="34000">
                      <a:schemeClr val="tx1">
                        <a:lumMod val="93000"/>
                      </a:schemeClr>
                    </a:gs>
                    <a:gs pos="0">
                      <a:schemeClr val="bg1">
                        <a:lumMod val="41000"/>
                        <a:lumOff val="59000"/>
                      </a:schemeClr>
                    </a:gs>
                    <a:gs pos="100000">
                      <a:schemeClr val="tx2">
                        <a:lumMod val="0"/>
                        <a:lumOff val="100000"/>
                      </a:schemeClr>
                    </a:gs>
                  </a:gsLst>
                  <a:lin ang="4800000" scaled="0"/>
                </a:gra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6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7804321" y="2256354"/>
            <a:ext cx="2932113" cy="1524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7" name="Text Placeholder 3"/>
          <p:cNvSpPr>
            <a:spLocks noGrp="1"/>
          </p:cNvSpPr>
          <p:nvPr>
            <p:ph type="body" sz="half" idx="20"/>
          </p:nvPr>
        </p:nvSpPr>
        <p:spPr>
          <a:xfrm>
            <a:off x="7804197" y="4873762"/>
            <a:ext cx="2935997" cy="659189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5A53AF-48EA-489D-8260-9DCAB666386A}" type="datetimeFigureOut">
              <a:rPr lang="en-US" dirty="0"/>
              <a:t>6/23/2025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ED02AE-B9A4-47BD-AF8E-97E16144138B}" type="datetimeFigureOut">
              <a:rPr lang="en-US" dirty="0"/>
              <a:t>6/23/2025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0FD78B-DB02-4362-BCDC-98A55456977C}" type="datetimeFigureOut">
              <a:rPr lang="en-US" dirty="0"/>
              <a:t>6/23/2025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1.pn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9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20000" y="1825625"/>
            <a:ext cx="102338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gradFill flip="none" rotWithShape="1">
                  <a:gsLst>
                    <a:gs pos="28000">
                      <a:schemeClr val="tx1">
                        <a:lumMod val="93000"/>
                      </a:schemeClr>
                    </a:gs>
                    <a:gs pos="0">
                      <a:schemeClr val="bg1">
                        <a:lumMod val="38000"/>
                        <a:lumOff val="62000"/>
                      </a:schemeClr>
                    </a:gs>
                    <a:gs pos="100000">
                      <a:schemeClr val="tx2">
                        <a:lumMod val="0"/>
                        <a:lumOff val="100000"/>
                      </a:schemeClr>
                    </a:gs>
                  </a:gsLst>
                  <a:lin ang="5400000" scaled="1"/>
                  <a:tileRect/>
                </a:gradFill>
              </a:defRPr>
            </a:lvl1pPr>
          </a:lstStyle>
          <a:p>
            <a:fld id="{51CF1133-3259-4C45-BABA-5B62D9C6F78D}" type="datetimeFigureOut">
              <a:rPr lang="en-US" dirty="0"/>
              <a:t>6/23/2025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gradFill flip="none" rotWithShape="1">
                  <a:gsLst>
                    <a:gs pos="28000">
                      <a:schemeClr val="tx1">
                        <a:lumMod val="93000"/>
                      </a:schemeClr>
                    </a:gs>
                    <a:gs pos="0">
                      <a:schemeClr val="bg1">
                        <a:lumMod val="38000"/>
                        <a:lumOff val="62000"/>
                      </a:schemeClr>
                    </a:gs>
                    <a:gs pos="100000">
                      <a:schemeClr val="tx2">
                        <a:lumMod val="0"/>
                        <a:lumOff val="100000"/>
                      </a:schemeClr>
                    </a:gs>
                  </a:gsLst>
                  <a:lin ang="5400000" scaled="1"/>
                  <a:tileRect/>
                </a:gra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gradFill flip="none" rotWithShape="1">
                  <a:gsLst>
                    <a:gs pos="28000">
                      <a:schemeClr val="tx1">
                        <a:lumMod val="93000"/>
                      </a:schemeClr>
                    </a:gs>
                    <a:gs pos="0">
                      <a:schemeClr val="bg1">
                        <a:lumMod val="38000"/>
                        <a:lumOff val="62000"/>
                      </a:schemeClr>
                    </a:gs>
                    <a:gs pos="100000">
                      <a:schemeClr val="tx2">
                        <a:lumMod val="0"/>
                        <a:lumOff val="100000"/>
                      </a:schemeClr>
                    </a:gs>
                  </a:gsLst>
                  <a:lin ang="5400000" scaled="1"/>
                  <a:tileRect/>
                </a:gradFill>
              </a:defRPr>
            </a:lvl1pPr>
          </a:lstStyle>
          <a:p>
            <a:fld id="{6D22F896-40B5-4ADD-8801-0D06FADFA09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60" r:id="rId10"/>
    <p:sldLayoutId id="2147483661" r:id="rId11"/>
    <p:sldLayoutId id="2147483666" r:id="rId12"/>
    <p:sldLayoutId id="2147483663" r:id="rId13"/>
    <p:sldLayoutId id="2147483667" r:id="rId14"/>
    <p:sldLayoutId id="2147483668" r:id="rId15"/>
    <p:sldLayoutId id="2147483658" r:id="rId16"/>
    <p:sldLayoutId id="2147483659" r:id="rId17"/>
  </p:sldLayoutIdLst>
  <p:hf sldNum="0"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5400" b="0" kern="1200">
          <a:gradFill flip="none" rotWithShape="1">
            <a:gsLst>
              <a:gs pos="28000">
                <a:schemeClr val="tx1">
                  <a:lumMod val="93000"/>
                </a:schemeClr>
              </a:gs>
              <a:gs pos="0">
                <a:schemeClr val="bg1">
                  <a:lumMod val="25000"/>
                  <a:lumOff val="75000"/>
                </a:schemeClr>
              </a:gs>
              <a:gs pos="100000">
                <a:schemeClr val="tx2">
                  <a:lumMod val="0"/>
                  <a:lumOff val="100000"/>
                </a:schemeClr>
              </a:gs>
            </a:gsLst>
            <a:lin ang="4800000" scaled="0"/>
            <a:tileRect/>
          </a:gra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gradFill>
            <a:gsLst>
              <a:gs pos="34000">
                <a:schemeClr val="tx1">
                  <a:lumMod val="93000"/>
                </a:schemeClr>
              </a:gs>
              <a:gs pos="0">
                <a:schemeClr val="bg1">
                  <a:lumMod val="25000"/>
                  <a:lumOff val="75000"/>
                </a:schemeClr>
              </a:gs>
              <a:gs pos="100000">
                <a:schemeClr val="tx2">
                  <a:lumMod val="0"/>
                  <a:lumOff val="100000"/>
                </a:schemeClr>
              </a:gs>
            </a:gsLst>
            <a:lin ang="4800000" scaled="0"/>
          </a:gra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gradFill>
            <a:gsLst>
              <a:gs pos="34000">
                <a:schemeClr val="tx1">
                  <a:lumMod val="93000"/>
                </a:schemeClr>
              </a:gs>
              <a:gs pos="0">
                <a:schemeClr val="bg1">
                  <a:lumMod val="25000"/>
                  <a:lumOff val="75000"/>
                </a:schemeClr>
              </a:gs>
              <a:gs pos="100000">
                <a:schemeClr val="tx2">
                  <a:lumMod val="0"/>
                  <a:lumOff val="100000"/>
                </a:schemeClr>
              </a:gs>
            </a:gsLst>
            <a:lin ang="4800000" scaled="0"/>
          </a:gra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gradFill>
            <a:gsLst>
              <a:gs pos="34000">
                <a:schemeClr val="tx1">
                  <a:lumMod val="93000"/>
                </a:schemeClr>
              </a:gs>
              <a:gs pos="0">
                <a:schemeClr val="bg1">
                  <a:lumMod val="25000"/>
                  <a:lumOff val="75000"/>
                </a:schemeClr>
              </a:gs>
              <a:gs pos="100000">
                <a:schemeClr val="tx2">
                  <a:lumMod val="0"/>
                  <a:lumOff val="100000"/>
                </a:schemeClr>
              </a:gs>
            </a:gsLst>
            <a:lin ang="4800000" scaled="0"/>
          </a:gra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gradFill>
            <a:gsLst>
              <a:gs pos="34000">
                <a:schemeClr val="tx1">
                  <a:lumMod val="93000"/>
                </a:schemeClr>
              </a:gs>
              <a:gs pos="0">
                <a:schemeClr val="bg1">
                  <a:lumMod val="25000"/>
                  <a:lumOff val="75000"/>
                </a:schemeClr>
              </a:gs>
              <a:gs pos="100000">
                <a:schemeClr val="tx2">
                  <a:lumMod val="0"/>
                  <a:lumOff val="100000"/>
                </a:schemeClr>
              </a:gs>
            </a:gsLst>
            <a:lin ang="4800000" scaled="0"/>
          </a:gra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gradFill>
            <a:gsLst>
              <a:gs pos="34000">
                <a:schemeClr val="tx1">
                  <a:lumMod val="93000"/>
                </a:schemeClr>
              </a:gs>
              <a:gs pos="0">
                <a:schemeClr val="bg1">
                  <a:lumMod val="25000"/>
                  <a:lumOff val="75000"/>
                </a:schemeClr>
              </a:gs>
              <a:gs pos="100000">
                <a:schemeClr val="tx2">
                  <a:lumMod val="0"/>
                  <a:lumOff val="100000"/>
                </a:schemeClr>
              </a:gs>
            </a:gsLst>
            <a:lin ang="4800000" scaled="0"/>
          </a:gra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5.jpeg"/><Relationship Id="rId4" Type="http://schemas.openxmlformats.org/officeDocument/2006/relationships/image" Target="../media/image4.wmf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.wmf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.wmf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4.wmf"/><Relationship Id="rId3" Type="http://schemas.openxmlformats.org/officeDocument/2006/relationships/image" Target="../media/image6.png"/><Relationship Id="rId7" Type="http://schemas.openxmlformats.org/officeDocument/2006/relationships/image" Target="../media/image3.png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9.jpeg"/><Relationship Id="rId5" Type="http://schemas.openxmlformats.org/officeDocument/2006/relationships/image" Target="../media/image8.jpeg"/><Relationship Id="rId4" Type="http://schemas.openxmlformats.org/officeDocument/2006/relationships/image" Target="../media/image7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0.png"/><Relationship Id="rId4" Type="http://schemas.openxmlformats.org/officeDocument/2006/relationships/image" Target="../media/image4.wmf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1.png"/><Relationship Id="rId4" Type="http://schemas.openxmlformats.org/officeDocument/2006/relationships/image" Target="../media/image4.wmf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.wmf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.wmf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2.jpg"/><Relationship Id="rId4" Type="http://schemas.openxmlformats.org/officeDocument/2006/relationships/image" Target="../media/image4.wmf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.wmf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.wmf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4.wmf"/><Relationship Id="rId4" Type="http://schemas.openxmlformats.org/officeDocument/2006/relationships/image" Target="../media/image3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.wm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TextBox 3"/>
          <p:cNvSpPr txBox="1"/>
          <p:nvPr/>
        </p:nvSpPr>
        <p:spPr>
          <a:xfrm>
            <a:off x="562708" y="562708"/>
            <a:ext cx="11029070" cy="5683347"/>
          </a:xfrm>
          <a:prstGeom prst="rect">
            <a:avLst/>
          </a:prstGeom>
          <a:solidFill>
            <a:schemeClr val="tx1"/>
          </a:solidFill>
        </p:spPr>
        <p:txBody>
          <a:bodyPr wrap="square" rtlCol="0">
            <a:spAutoFit/>
          </a:bodyPr>
          <a:lstStyle/>
          <a:p>
            <a:endParaRPr lang="en-GB" dirty="0"/>
          </a:p>
        </p:txBody>
      </p:sp>
      <p:pic>
        <p:nvPicPr>
          <p:cNvPr id="10" name="Picture 9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1464" y="566464"/>
            <a:ext cx="11075025" cy="5703255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6" name="TextBox 5"/>
          <p:cNvSpPr txBox="1"/>
          <p:nvPr/>
        </p:nvSpPr>
        <p:spPr>
          <a:xfrm>
            <a:off x="1214864" y="-817191"/>
            <a:ext cx="9808224" cy="280076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endParaRPr lang="en-GB" sz="9600" dirty="0">
              <a:solidFill>
                <a:srgbClr val="FF0000"/>
              </a:solidFill>
              <a:latin typeface="Twinkl Cursive Looped" panose="02000000000000000000" pitchFamily="2" charset="0"/>
            </a:endParaRPr>
          </a:p>
          <a:p>
            <a:pPr algn="ctr"/>
            <a:r>
              <a:rPr lang="en-GB" sz="8000" b="1" dirty="0">
                <a:solidFill>
                  <a:srgbClr val="FF0000"/>
                </a:solidFill>
                <a:latin typeface="Twinkl Cursive Looped" panose="02000000000000000000" pitchFamily="2" charset="0"/>
              </a:rPr>
              <a:t>Meet the Teacher</a:t>
            </a:r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AC66F2E1-5993-4240-855D-1520E740B676}"/>
              </a:ext>
            </a:extLst>
          </p:cNvPr>
          <p:cNvSpPr/>
          <p:nvPr/>
        </p:nvSpPr>
        <p:spPr>
          <a:xfrm>
            <a:off x="3556598" y="5476614"/>
            <a:ext cx="5394426" cy="76944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GB" sz="4400" b="1" cap="none" spc="0" dirty="0">
                <a:ln w="12700">
                  <a:solidFill>
                    <a:schemeClr val="accent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640000" algn="bl" rotWithShape="0">
                    <a:schemeClr val="accent1"/>
                  </a:outerShdw>
                </a:effectLst>
                <a:latin typeface="Twinkl Cursive Looped" panose="02000000000000000000" pitchFamily="2" charset="0"/>
              </a:rPr>
              <a:t>Year 4 – Miss Barrett</a:t>
            </a:r>
          </a:p>
        </p:txBody>
      </p:sp>
      <p:pic>
        <p:nvPicPr>
          <p:cNvPr id="14" name="Picture 13">
            <a:extLst>
              <a:ext uri="{FF2B5EF4-FFF2-40B4-BE49-F238E27FC236}">
                <a16:creationId xmlns:a16="http://schemas.microsoft.com/office/drawing/2014/main" id="{A20CAC1B-7672-FFB2-C54F-72C1D8999C0A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9548" y="-28111"/>
            <a:ext cx="1934573" cy="1863299"/>
          </a:xfrm>
          <a:prstGeom prst="rect">
            <a:avLst/>
          </a:prstGeom>
        </p:spPr>
      </p:pic>
      <p:pic>
        <p:nvPicPr>
          <p:cNvPr id="15" name="Picture 2" descr="MCj02900640000[1]">
            <a:extLst>
              <a:ext uri="{FF2B5EF4-FFF2-40B4-BE49-F238E27FC236}">
                <a16:creationId xmlns:a16="http://schemas.microsoft.com/office/drawing/2014/main" id="{A427DB88-6ABC-6224-5B31-58E3C610329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62233" y="0"/>
            <a:ext cx="1783131" cy="172001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AutoShape 2" descr="FREE! - Blue Whale Themed Classroom Display Banner - Twinkl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7" name="AutoShape 4" descr="FREE! - Blue Whale Themed Classroom Display Banner - Twinkl"/>
          <p:cNvSpPr>
            <a:spLocks noChangeAspect="1" noChangeArrowheads="1"/>
          </p:cNvSpPr>
          <p:nvPr/>
        </p:nvSpPr>
        <p:spPr bwMode="auto">
          <a:xfrm>
            <a:off x="307975" y="79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pic>
        <p:nvPicPr>
          <p:cNvPr id="17" name="Picture 16" descr="Aquamarine: A Healing Gemstone For Calm and Courage">
            <a:extLst>
              <a:ext uri="{FF2B5EF4-FFF2-40B4-BE49-F238E27FC236}">
                <a16:creationId xmlns:a16="http://schemas.microsoft.com/office/drawing/2014/main" id="{C1B124CA-1F03-4C7A-9848-906773CF3B2A}"/>
              </a:ext>
            </a:extLst>
          </p:cNvPr>
          <p:cNvPicPr/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21127" y="2169557"/>
            <a:ext cx="6209305" cy="2974121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4030857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TextBox 3"/>
          <p:cNvSpPr txBox="1"/>
          <p:nvPr/>
        </p:nvSpPr>
        <p:spPr>
          <a:xfrm>
            <a:off x="562708" y="562708"/>
            <a:ext cx="11029070" cy="5683347"/>
          </a:xfrm>
          <a:prstGeom prst="rect">
            <a:avLst/>
          </a:prstGeom>
          <a:solidFill>
            <a:schemeClr val="tx1"/>
          </a:solidFill>
        </p:spPr>
        <p:txBody>
          <a:bodyPr wrap="square" rtlCol="0">
            <a:spAutoFit/>
          </a:bodyPr>
          <a:lstStyle/>
          <a:p>
            <a:endParaRPr lang="en-GB" dirty="0"/>
          </a:p>
        </p:txBody>
      </p:sp>
      <p:pic>
        <p:nvPicPr>
          <p:cNvPr id="31" name="Picture 30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5825" y="586278"/>
            <a:ext cx="11029070" cy="5542810"/>
          </a:xfrm>
          <a:prstGeom prst="rect">
            <a:avLst/>
          </a:prstGeom>
        </p:spPr>
      </p:pic>
      <p:sp>
        <p:nvSpPr>
          <p:cNvPr id="28" name="TextBox 27"/>
          <p:cNvSpPr txBox="1"/>
          <p:nvPr/>
        </p:nvSpPr>
        <p:spPr>
          <a:xfrm>
            <a:off x="2187273" y="3357683"/>
            <a:ext cx="394731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GB" dirty="0">
              <a:solidFill>
                <a:schemeClr val="bg1"/>
              </a:solidFill>
              <a:latin typeface="Comic Sans MS" panose="030F0702030302020204" pitchFamily="66" charset="0"/>
            </a:endParaRPr>
          </a:p>
        </p:txBody>
      </p:sp>
      <p:sp>
        <p:nvSpPr>
          <p:cNvPr id="30" name="TextBox 29"/>
          <p:cNvSpPr txBox="1"/>
          <p:nvPr/>
        </p:nvSpPr>
        <p:spPr>
          <a:xfrm>
            <a:off x="2494228" y="4071387"/>
            <a:ext cx="348454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solidFill>
                  <a:schemeClr val="bg1"/>
                </a:solidFill>
                <a:latin typeface="Comic Sans MS" panose="030F0702030302020204" pitchFamily="66" charset="0"/>
              </a:rPr>
              <a:t> </a:t>
            </a:r>
            <a:r>
              <a:rPr lang="en-GB" dirty="0"/>
              <a:t>r</a:t>
            </a:r>
          </a:p>
        </p:txBody>
      </p:sp>
      <p:pic>
        <p:nvPicPr>
          <p:cNvPr id="14" name="Picture 1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1934573" cy="1863299"/>
          </a:xfrm>
          <a:prstGeom prst="rect">
            <a:avLst/>
          </a:prstGeom>
        </p:spPr>
      </p:pic>
      <p:pic>
        <p:nvPicPr>
          <p:cNvPr id="22" name="Picture 2" descr="MCj02900640000[1]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08869" y="10126"/>
            <a:ext cx="1783131" cy="172001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TextBox 4"/>
          <p:cNvSpPr txBox="1"/>
          <p:nvPr/>
        </p:nvSpPr>
        <p:spPr>
          <a:xfrm>
            <a:off x="1359876" y="1371311"/>
            <a:ext cx="9472245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000" b="1" dirty="0">
                <a:solidFill>
                  <a:srgbClr val="FF0000"/>
                </a:solidFill>
                <a:latin typeface="Twinkl Cursive Looped" panose="02000000000000000000" pitchFamily="2" charset="0"/>
              </a:rPr>
              <a:t>Introductions</a:t>
            </a: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131D3F14-E565-401D-8B87-FDF299C04594}"/>
              </a:ext>
            </a:extLst>
          </p:cNvPr>
          <p:cNvSpPr txBox="1"/>
          <p:nvPr/>
        </p:nvSpPr>
        <p:spPr>
          <a:xfrm>
            <a:off x="1020191" y="2591669"/>
            <a:ext cx="10114103" cy="1384995"/>
          </a:xfrm>
          <a:prstGeom prst="rect">
            <a:avLst/>
          </a:prstGeom>
          <a:noFill/>
          <a:effectLst>
            <a:softEdge rad="63500"/>
          </a:effectLst>
        </p:spPr>
        <p:txBody>
          <a:bodyPr wrap="square" rtlCol="0">
            <a:spAutoFit/>
          </a:bodyPr>
          <a:lstStyle/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sz="2800" b="1" dirty="0">
                <a:solidFill>
                  <a:schemeClr val="bg1"/>
                </a:solidFill>
                <a:latin typeface="Twinkl Cursive Looped" panose="02000000000000000000" pitchFamily="2" charset="0"/>
              </a:rPr>
              <a:t>Class Teacher: </a:t>
            </a:r>
            <a:r>
              <a:rPr lang="en-GB" sz="2800" dirty="0">
                <a:solidFill>
                  <a:schemeClr val="bg1"/>
                </a:solidFill>
                <a:latin typeface="Twinkl Cursive Looped" panose="02000000000000000000" pitchFamily="2" charset="0"/>
              </a:rPr>
              <a:t>Miss Barrett 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sz="2800" b="1" dirty="0">
                <a:solidFill>
                  <a:schemeClr val="bg1"/>
                </a:solidFill>
                <a:latin typeface="Twinkl Cursive Looped" panose="02000000000000000000" pitchFamily="2" charset="0"/>
              </a:rPr>
              <a:t>PPA Cover: </a:t>
            </a:r>
            <a:r>
              <a:rPr lang="en-GB" sz="2800" dirty="0">
                <a:solidFill>
                  <a:schemeClr val="bg1"/>
                </a:solidFill>
                <a:latin typeface="Twinkl Cursive Looped" panose="02000000000000000000" pitchFamily="2" charset="0"/>
              </a:rPr>
              <a:t>Miss Ashton (Monday’s)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sz="2800" b="1" dirty="0">
                <a:solidFill>
                  <a:schemeClr val="bg1"/>
                </a:solidFill>
                <a:latin typeface="Twinkl Cursive Looped" panose="02000000000000000000" pitchFamily="2" charset="0"/>
              </a:rPr>
              <a:t>Teaching Assistants: </a:t>
            </a:r>
            <a:r>
              <a:rPr lang="en-GB" sz="2800" dirty="0">
                <a:solidFill>
                  <a:schemeClr val="bg1"/>
                </a:solidFill>
                <a:latin typeface="Twinkl Cursive Looped" panose="02000000000000000000" pitchFamily="2" charset="0"/>
              </a:rPr>
              <a:t>Miss Ashton and Ms Rawson</a:t>
            </a:r>
          </a:p>
        </p:txBody>
      </p:sp>
    </p:spTree>
    <p:extLst>
      <p:ext uri="{BB962C8B-B14F-4D97-AF65-F5344CB8AC3E}">
        <p14:creationId xmlns:p14="http://schemas.microsoft.com/office/powerpoint/2010/main" val="105119474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TextBox 3"/>
          <p:cNvSpPr txBox="1"/>
          <p:nvPr/>
        </p:nvSpPr>
        <p:spPr>
          <a:xfrm>
            <a:off x="562708" y="562708"/>
            <a:ext cx="11029070" cy="5683347"/>
          </a:xfrm>
          <a:prstGeom prst="rect">
            <a:avLst/>
          </a:prstGeom>
          <a:solidFill>
            <a:schemeClr val="tx1"/>
          </a:solidFill>
        </p:spPr>
        <p:txBody>
          <a:bodyPr wrap="square" rtlCol="0">
            <a:spAutoFit/>
          </a:bodyPr>
          <a:lstStyle/>
          <a:p>
            <a:endParaRPr lang="en-GB" dirty="0"/>
          </a:p>
        </p:txBody>
      </p:sp>
      <p:pic>
        <p:nvPicPr>
          <p:cNvPr id="31" name="Picture 30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5825" y="586278"/>
            <a:ext cx="11029070" cy="5542810"/>
          </a:xfrm>
          <a:prstGeom prst="rect">
            <a:avLst/>
          </a:prstGeom>
        </p:spPr>
      </p:pic>
      <p:sp>
        <p:nvSpPr>
          <p:cNvPr id="28" name="TextBox 27"/>
          <p:cNvSpPr txBox="1"/>
          <p:nvPr/>
        </p:nvSpPr>
        <p:spPr>
          <a:xfrm>
            <a:off x="2187273" y="3357683"/>
            <a:ext cx="394731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GB" dirty="0">
              <a:solidFill>
                <a:schemeClr val="bg1"/>
              </a:solidFill>
              <a:latin typeface="Comic Sans MS" panose="030F0702030302020204" pitchFamily="66" charset="0"/>
            </a:endParaRPr>
          </a:p>
        </p:txBody>
      </p:sp>
      <p:sp>
        <p:nvSpPr>
          <p:cNvPr id="30" name="TextBox 29"/>
          <p:cNvSpPr txBox="1"/>
          <p:nvPr/>
        </p:nvSpPr>
        <p:spPr>
          <a:xfrm>
            <a:off x="2494228" y="4071387"/>
            <a:ext cx="348454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solidFill>
                  <a:schemeClr val="bg1"/>
                </a:solidFill>
                <a:latin typeface="Comic Sans MS" panose="030F0702030302020204" pitchFamily="66" charset="0"/>
              </a:rPr>
              <a:t> </a:t>
            </a:r>
            <a:r>
              <a:rPr lang="en-GB" dirty="0"/>
              <a:t>r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94E18994-28E7-4F98-8585-ED20FBD260D8}"/>
              </a:ext>
            </a:extLst>
          </p:cNvPr>
          <p:cNvSpPr txBox="1"/>
          <p:nvPr/>
        </p:nvSpPr>
        <p:spPr>
          <a:xfrm>
            <a:off x="1359877" y="740069"/>
            <a:ext cx="9472245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000" b="1" dirty="0">
                <a:solidFill>
                  <a:srgbClr val="FF0000"/>
                </a:solidFill>
                <a:latin typeface="Twinkl Cursive Looped" panose="02000000000000000000" pitchFamily="2" charset="0"/>
              </a:rPr>
              <a:t>First day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58313839-30C0-4DDA-8891-52ECBE1A6EE6}"/>
              </a:ext>
            </a:extLst>
          </p:cNvPr>
          <p:cNvSpPr txBox="1"/>
          <p:nvPr/>
        </p:nvSpPr>
        <p:spPr>
          <a:xfrm>
            <a:off x="1006296" y="1801268"/>
            <a:ext cx="9472244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sz="2800" b="1" dirty="0">
                <a:solidFill>
                  <a:schemeClr val="bg1"/>
                </a:solidFill>
                <a:latin typeface="Twinkl Cursive Looped" panose="02000000000000000000" pitchFamily="2" charset="0"/>
              </a:rPr>
              <a:t>Important dates:</a:t>
            </a:r>
          </a:p>
          <a:p>
            <a:r>
              <a:rPr lang="en-US" sz="2800" dirty="0">
                <a:solidFill>
                  <a:schemeClr val="bg1"/>
                </a:solidFill>
                <a:latin typeface="Twinkl Cursive Looped" panose="02000000000000000000" pitchFamily="2" charset="0"/>
              </a:rPr>
              <a:t>Thursday 4</a:t>
            </a:r>
            <a:r>
              <a:rPr lang="en-US" sz="2800" baseline="30000" dirty="0">
                <a:solidFill>
                  <a:schemeClr val="bg1"/>
                </a:solidFill>
                <a:latin typeface="Twinkl Cursive Looped" panose="02000000000000000000" pitchFamily="2" charset="0"/>
              </a:rPr>
              <a:t>th</a:t>
            </a:r>
            <a:r>
              <a:rPr lang="en-US" sz="2800" dirty="0">
                <a:solidFill>
                  <a:schemeClr val="bg1"/>
                </a:solidFill>
                <a:latin typeface="Twinkl Cursive Looped" panose="02000000000000000000" pitchFamily="2" charset="0"/>
              </a:rPr>
              <a:t> September – Inset Day</a:t>
            </a:r>
          </a:p>
          <a:p>
            <a:r>
              <a:rPr lang="en-US" sz="2800" dirty="0">
                <a:solidFill>
                  <a:schemeClr val="bg1"/>
                </a:solidFill>
                <a:latin typeface="Twinkl Cursive Looped" panose="02000000000000000000" pitchFamily="2" charset="0"/>
              </a:rPr>
              <a:t>Friday 5</a:t>
            </a:r>
            <a:r>
              <a:rPr lang="en-US" sz="2800" baseline="30000" dirty="0">
                <a:solidFill>
                  <a:schemeClr val="bg1"/>
                </a:solidFill>
                <a:latin typeface="Twinkl Cursive Looped" panose="02000000000000000000" pitchFamily="2" charset="0"/>
              </a:rPr>
              <a:t>th</a:t>
            </a:r>
            <a:r>
              <a:rPr lang="en-US" sz="2800" dirty="0">
                <a:solidFill>
                  <a:schemeClr val="bg1"/>
                </a:solidFill>
                <a:latin typeface="Twinkl Cursive Looped" panose="02000000000000000000" pitchFamily="2" charset="0"/>
              </a:rPr>
              <a:t> September – First day in Year 4</a:t>
            </a:r>
            <a:endParaRPr lang="en-GB" sz="2400" dirty="0">
              <a:solidFill>
                <a:schemeClr val="bg1"/>
              </a:solidFill>
              <a:latin typeface="Twinkl Cursive Looped" panose="02000000000000000000" pitchFamily="2" charset="0"/>
            </a:endParaRP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8BE3A665-6EC7-43DA-9045-DC1E7B61C65B}"/>
              </a:ext>
            </a:extLst>
          </p:cNvPr>
          <p:cNvSpPr txBox="1"/>
          <p:nvPr/>
        </p:nvSpPr>
        <p:spPr>
          <a:xfrm>
            <a:off x="1006296" y="3640720"/>
            <a:ext cx="10766604" cy="22467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sz="2800" b="1" dirty="0">
                <a:solidFill>
                  <a:schemeClr val="bg1"/>
                </a:solidFill>
                <a:latin typeface="Twinkl Cursive Looped" panose="02000000000000000000" pitchFamily="2" charset="0"/>
              </a:rPr>
              <a:t>What to bring:</a:t>
            </a:r>
          </a:p>
          <a:p>
            <a:r>
              <a:rPr lang="en-US" sz="2800" dirty="0">
                <a:solidFill>
                  <a:schemeClr val="bg1"/>
                </a:solidFill>
                <a:latin typeface="Twinkl Cursive Looped" panose="02000000000000000000" pitchFamily="2" charset="0"/>
              </a:rPr>
              <a:t>A small school bag or book bag that can either hang on their peg or go in their tray. </a:t>
            </a:r>
          </a:p>
          <a:p>
            <a:r>
              <a:rPr lang="en-US" sz="2800" dirty="0">
                <a:solidFill>
                  <a:schemeClr val="bg1"/>
                </a:solidFill>
                <a:latin typeface="Twinkl Cursive Looped" panose="02000000000000000000" pitchFamily="2" charset="0"/>
              </a:rPr>
              <a:t>A named water bottle. </a:t>
            </a:r>
          </a:p>
          <a:p>
            <a:r>
              <a:rPr lang="en-US" sz="2800" dirty="0">
                <a:solidFill>
                  <a:schemeClr val="bg1"/>
                </a:solidFill>
                <a:latin typeface="Twinkl Cursive Looped" panose="02000000000000000000" pitchFamily="2" charset="0"/>
              </a:rPr>
              <a:t>Their Year 4 Summer Homework booklet (to receive some merits!).</a:t>
            </a:r>
          </a:p>
        </p:txBody>
      </p:sp>
      <p:pic>
        <p:nvPicPr>
          <p:cNvPr id="15" name="Picture 14">
            <a:extLst>
              <a:ext uri="{FF2B5EF4-FFF2-40B4-BE49-F238E27FC236}">
                <a16:creationId xmlns:a16="http://schemas.microsoft.com/office/drawing/2014/main" id="{B2B12AD2-8FBF-F282-8B7D-B45B2674EE84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4435" y="-15187"/>
            <a:ext cx="1934573" cy="1863299"/>
          </a:xfrm>
          <a:prstGeom prst="rect">
            <a:avLst/>
          </a:prstGeom>
        </p:spPr>
      </p:pic>
      <p:pic>
        <p:nvPicPr>
          <p:cNvPr id="16" name="Picture 2" descr="MCj02900640000[1]">
            <a:extLst>
              <a:ext uri="{FF2B5EF4-FFF2-40B4-BE49-F238E27FC236}">
                <a16:creationId xmlns:a16="http://schemas.microsoft.com/office/drawing/2014/main" id="{00C955E7-F705-5D99-2586-3B4AED7198C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78540" y="23403"/>
            <a:ext cx="1783131" cy="172001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92541615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TextBox 3"/>
          <p:cNvSpPr txBox="1"/>
          <p:nvPr/>
        </p:nvSpPr>
        <p:spPr>
          <a:xfrm>
            <a:off x="562708" y="562708"/>
            <a:ext cx="11029070" cy="5683347"/>
          </a:xfrm>
          <a:prstGeom prst="rect">
            <a:avLst/>
          </a:prstGeom>
          <a:solidFill>
            <a:schemeClr val="tx1"/>
          </a:solidFill>
        </p:spPr>
        <p:txBody>
          <a:bodyPr wrap="square" rtlCol="0">
            <a:spAutoFit/>
          </a:bodyPr>
          <a:lstStyle/>
          <a:p>
            <a:endParaRPr lang="en-GB" dirty="0"/>
          </a:p>
        </p:txBody>
      </p:sp>
      <p:pic>
        <p:nvPicPr>
          <p:cNvPr id="31" name="Picture 30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5825" y="586278"/>
            <a:ext cx="11029070" cy="5542810"/>
          </a:xfrm>
          <a:prstGeom prst="rect">
            <a:avLst/>
          </a:prstGeom>
        </p:spPr>
      </p:pic>
      <p:sp>
        <p:nvSpPr>
          <p:cNvPr id="28" name="TextBox 27"/>
          <p:cNvSpPr txBox="1"/>
          <p:nvPr/>
        </p:nvSpPr>
        <p:spPr>
          <a:xfrm>
            <a:off x="2187273" y="3357683"/>
            <a:ext cx="394731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GB" dirty="0">
              <a:solidFill>
                <a:schemeClr val="bg1"/>
              </a:solidFill>
              <a:latin typeface="Comic Sans MS" panose="030F0702030302020204" pitchFamily="66" charset="0"/>
            </a:endParaRPr>
          </a:p>
        </p:txBody>
      </p:sp>
      <p:sp>
        <p:nvSpPr>
          <p:cNvPr id="30" name="TextBox 29"/>
          <p:cNvSpPr txBox="1"/>
          <p:nvPr/>
        </p:nvSpPr>
        <p:spPr>
          <a:xfrm>
            <a:off x="2494228" y="4071387"/>
            <a:ext cx="348454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solidFill>
                  <a:schemeClr val="bg1"/>
                </a:solidFill>
                <a:latin typeface="Comic Sans MS" panose="030F0702030302020204" pitchFamily="66" charset="0"/>
              </a:rPr>
              <a:t> </a:t>
            </a:r>
            <a:r>
              <a:rPr lang="en-GB" dirty="0"/>
              <a:t>r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94E18994-28E7-4F98-8585-ED20FBD260D8}"/>
              </a:ext>
            </a:extLst>
          </p:cNvPr>
          <p:cNvSpPr txBox="1"/>
          <p:nvPr/>
        </p:nvSpPr>
        <p:spPr>
          <a:xfrm>
            <a:off x="1398461" y="874724"/>
            <a:ext cx="9472245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000" b="1" dirty="0">
                <a:solidFill>
                  <a:srgbClr val="FF0000"/>
                </a:solidFill>
                <a:latin typeface="Twinkl Cursive Looped" panose="02000000000000000000" pitchFamily="2" charset="0"/>
              </a:rPr>
              <a:t>PE Kit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8BE3A665-6EC7-43DA-9045-DC1E7B61C65B}"/>
              </a:ext>
            </a:extLst>
          </p:cNvPr>
          <p:cNvSpPr txBox="1"/>
          <p:nvPr/>
        </p:nvSpPr>
        <p:spPr>
          <a:xfrm>
            <a:off x="597105" y="4783850"/>
            <a:ext cx="10956134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dirty="0">
                <a:solidFill>
                  <a:srgbClr val="222222"/>
                </a:solidFill>
                <a:latin typeface="Twinkl Cursive Looped" panose="02000000000000000000" pitchFamily="2" charset="0"/>
              </a:rPr>
              <a:t>A r</a:t>
            </a:r>
            <a:r>
              <a:rPr lang="en-US" sz="2800" b="0" i="0" dirty="0">
                <a:solidFill>
                  <a:srgbClr val="222222"/>
                </a:solidFill>
                <a:effectLst/>
                <a:latin typeface="Twinkl Cursive Looped" panose="02000000000000000000" pitchFamily="2" charset="0"/>
              </a:rPr>
              <a:t>ed t shirt, black shorts, joggers or leggings and a black sports type hoodie/jacket. </a:t>
            </a:r>
          </a:p>
          <a:p>
            <a:pPr algn="ctr"/>
            <a:r>
              <a:rPr lang="en-US" sz="2800" b="0" i="0" dirty="0">
                <a:solidFill>
                  <a:srgbClr val="222222"/>
                </a:solidFill>
                <a:effectLst/>
                <a:latin typeface="Twinkl Cursive Looped" panose="02000000000000000000" pitchFamily="2" charset="0"/>
              </a:rPr>
              <a:t>All should be picture free except for the school logo where applicable.</a:t>
            </a:r>
            <a:endParaRPr lang="en-US" sz="2800" dirty="0">
              <a:solidFill>
                <a:schemeClr val="bg1"/>
              </a:solidFill>
              <a:latin typeface="Twinkl Cursive Looped" panose="02000000000000000000" pitchFamily="2" charset="0"/>
            </a:endParaRP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A1008808-173E-4B94-BDB7-035E0AFFCB55}"/>
              </a:ext>
            </a:extLst>
          </p:cNvPr>
          <p:cNvSpPr txBox="1"/>
          <p:nvPr/>
        </p:nvSpPr>
        <p:spPr>
          <a:xfrm>
            <a:off x="1659662" y="1818411"/>
            <a:ext cx="264375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b="1" dirty="0">
                <a:solidFill>
                  <a:schemeClr val="bg1"/>
                </a:solidFill>
                <a:latin typeface="Twinkl Cursive Looped" panose="02000000000000000000" pitchFamily="2" charset="0"/>
              </a:rPr>
              <a:t>Indoor:</a:t>
            </a:r>
            <a:endParaRPr lang="en-GB" sz="2400" b="1" dirty="0">
              <a:solidFill>
                <a:schemeClr val="bg1"/>
              </a:solidFill>
              <a:latin typeface="Twinkl Cursive Looped" panose="02000000000000000000" pitchFamily="2" charset="0"/>
            </a:endParaRP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9256CA09-0CAA-4C71-A533-4B2CC8A95265}"/>
              </a:ext>
            </a:extLst>
          </p:cNvPr>
          <p:cNvSpPr txBox="1"/>
          <p:nvPr/>
        </p:nvSpPr>
        <p:spPr>
          <a:xfrm>
            <a:off x="6849896" y="1801136"/>
            <a:ext cx="264375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b="1" dirty="0">
                <a:solidFill>
                  <a:schemeClr val="bg1"/>
                </a:solidFill>
                <a:latin typeface="Twinkl Cursive Looped" panose="02000000000000000000" pitchFamily="2" charset="0"/>
              </a:rPr>
              <a:t>Outdoor:</a:t>
            </a:r>
            <a:endParaRPr lang="en-GB" sz="2400" b="1" dirty="0">
              <a:solidFill>
                <a:schemeClr val="bg1"/>
              </a:solidFill>
              <a:latin typeface="Twinkl Cursive Looped" panose="02000000000000000000" pitchFamily="2" charset="0"/>
            </a:endParaRP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77708113-F7C1-45E8-B7BA-01FE306956AD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17265" t="20138" r="39403" b="8290"/>
          <a:stretch/>
        </p:blipFill>
        <p:spPr>
          <a:xfrm>
            <a:off x="770152" y="2393972"/>
            <a:ext cx="1826704" cy="1697138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87242CFC-4329-418C-A8F2-FFDF89C0A34B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911383" y="2255329"/>
            <a:ext cx="895721" cy="2370348"/>
          </a:xfrm>
          <a:prstGeom prst="rect">
            <a:avLst/>
          </a:prstGeom>
        </p:spPr>
      </p:pic>
      <p:pic>
        <p:nvPicPr>
          <p:cNvPr id="19" name="Picture 18">
            <a:extLst>
              <a:ext uri="{FF2B5EF4-FFF2-40B4-BE49-F238E27FC236}">
                <a16:creationId xmlns:a16="http://schemas.microsoft.com/office/drawing/2014/main" id="{7244EFBD-37B2-4E58-AD6D-D101FD28B27B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17265" t="20138" r="39403" b="8290"/>
          <a:stretch/>
        </p:blipFill>
        <p:spPr>
          <a:xfrm>
            <a:off x="5978881" y="2611694"/>
            <a:ext cx="1826704" cy="1697138"/>
          </a:xfrm>
          <a:prstGeom prst="rect">
            <a:avLst/>
          </a:prstGeom>
        </p:spPr>
      </p:pic>
      <p:pic>
        <p:nvPicPr>
          <p:cNvPr id="1026" name="Picture 2" descr="See the source image">
            <a:extLst>
              <a:ext uri="{FF2B5EF4-FFF2-40B4-BE49-F238E27FC236}">
                <a16:creationId xmlns:a16="http://schemas.microsoft.com/office/drawing/2014/main" id="{2A9F1B48-6415-46A3-8910-5FD5A09A4CA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911517" y="2646400"/>
            <a:ext cx="1800758" cy="180075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See the source image">
            <a:extLst>
              <a:ext uri="{FF2B5EF4-FFF2-40B4-BE49-F238E27FC236}">
                <a16:creationId xmlns:a16="http://schemas.microsoft.com/office/drawing/2014/main" id="{F414C98E-8DF2-497E-ACA0-5B6089EACFDB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7222" b="22361"/>
          <a:stretch/>
        </p:blipFill>
        <p:spPr bwMode="auto">
          <a:xfrm>
            <a:off x="2619382" y="2906827"/>
            <a:ext cx="2084770" cy="14680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" name="Picture 19">
            <a:extLst>
              <a:ext uri="{FF2B5EF4-FFF2-40B4-BE49-F238E27FC236}">
                <a16:creationId xmlns:a16="http://schemas.microsoft.com/office/drawing/2014/main" id="{3F05580E-8364-E689-8B86-A3E0020CBE90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0" y="-59953"/>
            <a:ext cx="1934573" cy="1863299"/>
          </a:xfrm>
          <a:prstGeom prst="rect">
            <a:avLst/>
          </a:prstGeom>
        </p:spPr>
      </p:pic>
      <p:pic>
        <p:nvPicPr>
          <p:cNvPr id="21" name="Picture 2" descr="MCj02900640000[1]">
            <a:extLst>
              <a:ext uri="{FF2B5EF4-FFF2-40B4-BE49-F238E27FC236}">
                <a16:creationId xmlns:a16="http://schemas.microsoft.com/office/drawing/2014/main" id="{9E569539-1B75-4582-0820-247E3A45D66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75905" y="-3535"/>
            <a:ext cx="1783131" cy="172001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410144894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TextBox 3"/>
          <p:cNvSpPr txBox="1"/>
          <p:nvPr/>
        </p:nvSpPr>
        <p:spPr>
          <a:xfrm>
            <a:off x="562708" y="562708"/>
            <a:ext cx="11029070" cy="5683347"/>
          </a:xfrm>
          <a:prstGeom prst="rect">
            <a:avLst/>
          </a:prstGeom>
          <a:solidFill>
            <a:schemeClr val="tx1"/>
          </a:solidFill>
        </p:spPr>
        <p:txBody>
          <a:bodyPr wrap="square" rtlCol="0">
            <a:spAutoFit/>
          </a:bodyPr>
          <a:lstStyle/>
          <a:p>
            <a:endParaRPr lang="en-GB" dirty="0"/>
          </a:p>
        </p:txBody>
      </p:sp>
      <p:pic>
        <p:nvPicPr>
          <p:cNvPr id="31" name="Picture 30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5825" y="586278"/>
            <a:ext cx="11029070" cy="5542810"/>
          </a:xfrm>
          <a:prstGeom prst="rect">
            <a:avLst/>
          </a:prstGeom>
        </p:spPr>
      </p:pic>
      <p:sp>
        <p:nvSpPr>
          <p:cNvPr id="28" name="TextBox 27"/>
          <p:cNvSpPr txBox="1"/>
          <p:nvPr/>
        </p:nvSpPr>
        <p:spPr>
          <a:xfrm>
            <a:off x="2187273" y="3357683"/>
            <a:ext cx="394731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GB" dirty="0">
              <a:solidFill>
                <a:schemeClr val="bg1"/>
              </a:solidFill>
              <a:latin typeface="Comic Sans MS" panose="030F0702030302020204" pitchFamily="66" charset="0"/>
            </a:endParaRPr>
          </a:p>
        </p:txBody>
      </p:sp>
      <p:sp>
        <p:nvSpPr>
          <p:cNvPr id="30" name="TextBox 29"/>
          <p:cNvSpPr txBox="1"/>
          <p:nvPr/>
        </p:nvSpPr>
        <p:spPr>
          <a:xfrm>
            <a:off x="2494228" y="4071387"/>
            <a:ext cx="348454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solidFill>
                  <a:schemeClr val="bg1"/>
                </a:solidFill>
                <a:latin typeface="Comic Sans MS" panose="030F0702030302020204" pitchFamily="66" charset="0"/>
              </a:rPr>
              <a:t> </a:t>
            </a:r>
            <a:r>
              <a:rPr lang="en-GB" dirty="0"/>
              <a:t>r</a:t>
            </a:r>
          </a:p>
        </p:txBody>
      </p:sp>
      <p:pic>
        <p:nvPicPr>
          <p:cNvPr id="14" name="Picture 1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-22618"/>
            <a:ext cx="1567477" cy="1509727"/>
          </a:xfrm>
          <a:prstGeom prst="rect">
            <a:avLst/>
          </a:prstGeom>
        </p:spPr>
      </p:pic>
      <p:pic>
        <p:nvPicPr>
          <p:cNvPr id="22" name="Picture 2" descr="MCj02900640000[1]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52664" y="-22618"/>
            <a:ext cx="1450579" cy="13992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94E18994-28E7-4F98-8585-ED20FBD260D8}"/>
              </a:ext>
            </a:extLst>
          </p:cNvPr>
          <p:cNvSpPr txBox="1"/>
          <p:nvPr/>
        </p:nvSpPr>
        <p:spPr>
          <a:xfrm>
            <a:off x="1280419" y="616987"/>
            <a:ext cx="9472245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000" b="1" dirty="0">
                <a:solidFill>
                  <a:srgbClr val="FF0000"/>
                </a:solidFill>
                <a:latin typeface="Twinkl Cursive Looped" panose="02000000000000000000" pitchFamily="2" charset="0"/>
              </a:rPr>
              <a:t>Learning Overview</a:t>
            </a:r>
          </a:p>
        </p:txBody>
      </p:sp>
      <p:sp>
        <p:nvSpPr>
          <p:cNvPr id="21" name="TextBox 20">
            <a:extLst>
              <a:ext uri="{FF2B5EF4-FFF2-40B4-BE49-F238E27FC236}">
                <a16:creationId xmlns:a16="http://schemas.microsoft.com/office/drawing/2014/main" id="{743797F3-72CE-4B23-837E-6A6E6E974284}"/>
              </a:ext>
            </a:extLst>
          </p:cNvPr>
          <p:cNvSpPr txBox="1"/>
          <p:nvPr/>
        </p:nvSpPr>
        <p:spPr>
          <a:xfrm>
            <a:off x="112363" y="1905892"/>
            <a:ext cx="2971941" cy="4832092"/>
          </a:xfrm>
          <a:prstGeom prst="rect">
            <a:avLst/>
          </a:prstGeom>
          <a:solidFill>
            <a:srgbClr val="9999FF"/>
          </a:solidFill>
          <a:effectLst>
            <a:softEdge rad="63500"/>
          </a:effectLst>
        </p:spPr>
        <p:txBody>
          <a:bodyPr wrap="square" rtlCol="0">
            <a:spAutoFit/>
          </a:bodyPr>
          <a:lstStyle/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sz="2800" dirty="0">
                <a:solidFill>
                  <a:schemeClr val="bg1"/>
                </a:solidFill>
                <a:latin typeface="Twinkl Cursive Looped" panose="02000000000000000000" pitchFamily="2" charset="0"/>
              </a:rPr>
              <a:t>This is a broad overview of the learning this year.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sz="2800" dirty="0">
                <a:solidFill>
                  <a:schemeClr val="bg1"/>
                </a:solidFill>
                <a:latin typeface="Twinkl Cursive Looped" panose="02000000000000000000" pitchFamily="2" charset="0"/>
              </a:rPr>
              <a:t>Each half term, we will provide more details about our learning on the Class Webpage. </a:t>
            </a: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14BC979A-DDC7-4341-8D2D-A1DD096A96CE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106830" y="1219370"/>
            <a:ext cx="8292772" cy="544546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8649173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TextBox 3"/>
          <p:cNvSpPr txBox="1"/>
          <p:nvPr/>
        </p:nvSpPr>
        <p:spPr>
          <a:xfrm>
            <a:off x="562708" y="562708"/>
            <a:ext cx="11029070" cy="5683347"/>
          </a:xfrm>
          <a:prstGeom prst="rect">
            <a:avLst/>
          </a:prstGeom>
          <a:solidFill>
            <a:schemeClr val="tx1"/>
          </a:solidFill>
        </p:spPr>
        <p:txBody>
          <a:bodyPr wrap="square" rtlCol="0">
            <a:spAutoFit/>
          </a:bodyPr>
          <a:lstStyle/>
          <a:p>
            <a:endParaRPr lang="en-GB" dirty="0"/>
          </a:p>
        </p:txBody>
      </p:sp>
      <p:pic>
        <p:nvPicPr>
          <p:cNvPr id="31" name="Picture 30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5825" y="586278"/>
            <a:ext cx="11029070" cy="5542810"/>
          </a:xfrm>
          <a:prstGeom prst="rect">
            <a:avLst/>
          </a:prstGeom>
        </p:spPr>
      </p:pic>
      <p:sp>
        <p:nvSpPr>
          <p:cNvPr id="28" name="TextBox 27"/>
          <p:cNvSpPr txBox="1"/>
          <p:nvPr/>
        </p:nvSpPr>
        <p:spPr>
          <a:xfrm>
            <a:off x="2187273" y="3357683"/>
            <a:ext cx="394731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GB" dirty="0">
              <a:solidFill>
                <a:schemeClr val="bg1"/>
              </a:solidFill>
              <a:latin typeface="Comic Sans MS" panose="030F0702030302020204" pitchFamily="66" charset="0"/>
            </a:endParaRPr>
          </a:p>
        </p:txBody>
      </p:sp>
      <p:sp>
        <p:nvSpPr>
          <p:cNvPr id="30" name="TextBox 29"/>
          <p:cNvSpPr txBox="1"/>
          <p:nvPr/>
        </p:nvSpPr>
        <p:spPr>
          <a:xfrm>
            <a:off x="2494228" y="4071387"/>
            <a:ext cx="348454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solidFill>
                  <a:schemeClr val="bg1"/>
                </a:solidFill>
                <a:latin typeface="Comic Sans MS" panose="030F0702030302020204" pitchFamily="66" charset="0"/>
              </a:rPr>
              <a:t> </a:t>
            </a:r>
            <a:r>
              <a:rPr lang="en-GB" dirty="0"/>
              <a:t>r</a:t>
            </a:r>
          </a:p>
        </p:txBody>
      </p:sp>
      <p:pic>
        <p:nvPicPr>
          <p:cNvPr id="14" name="Picture 1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-22618"/>
            <a:ext cx="1567477" cy="1509727"/>
          </a:xfrm>
          <a:prstGeom prst="rect">
            <a:avLst/>
          </a:prstGeom>
        </p:spPr>
      </p:pic>
      <p:pic>
        <p:nvPicPr>
          <p:cNvPr id="22" name="Picture 2" descr="MCj02900640000[1]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52664" y="-22618"/>
            <a:ext cx="1450579" cy="13992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94E18994-28E7-4F98-8585-ED20FBD260D8}"/>
              </a:ext>
            </a:extLst>
          </p:cNvPr>
          <p:cNvSpPr txBox="1"/>
          <p:nvPr/>
        </p:nvSpPr>
        <p:spPr>
          <a:xfrm>
            <a:off x="1341120" y="732528"/>
            <a:ext cx="9472245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000" b="1" dirty="0">
                <a:solidFill>
                  <a:srgbClr val="FF0000"/>
                </a:solidFill>
                <a:latin typeface="Twinkl Cursive Looped" panose="02000000000000000000" pitchFamily="2" charset="0"/>
              </a:rPr>
              <a:t>Class Page</a:t>
            </a: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3E92D698-18D8-4F9D-9A94-BDC5C4989284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214266" y="1415502"/>
            <a:ext cx="7725952" cy="474674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1615727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TextBox 3"/>
          <p:cNvSpPr txBox="1"/>
          <p:nvPr/>
        </p:nvSpPr>
        <p:spPr>
          <a:xfrm>
            <a:off x="562708" y="562708"/>
            <a:ext cx="11029070" cy="5683347"/>
          </a:xfrm>
          <a:prstGeom prst="rect">
            <a:avLst/>
          </a:prstGeom>
          <a:solidFill>
            <a:schemeClr val="tx1"/>
          </a:solidFill>
        </p:spPr>
        <p:txBody>
          <a:bodyPr wrap="square" rtlCol="0">
            <a:spAutoFit/>
          </a:bodyPr>
          <a:lstStyle/>
          <a:p>
            <a:endParaRPr lang="en-GB" dirty="0"/>
          </a:p>
        </p:txBody>
      </p:sp>
      <p:pic>
        <p:nvPicPr>
          <p:cNvPr id="31" name="Picture 30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5825" y="586278"/>
            <a:ext cx="11029070" cy="5542810"/>
          </a:xfrm>
          <a:prstGeom prst="rect">
            <a:avLst/>
          </a:prstGeom>
        </p:spPr>
      </p:pic>
      <p:sp>
        <p:nvSpPr>
          <p:cNvPr id="30" name="TextBox 29"/>
          <p:cNvSpPr txBox="1"/>
          <p:nvPr/>
        </p:nvSpPr>
        <p:spPr>
          <a:xfrm>
            <a:off x="2494228" y="4071387"/>
            <a:ext cx="348454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solidFill>
                  <a:schemeClr val="bg1"/>
                </a:solidFill>
                <a:latin typeface="Comic Sans MS" panose="030F0702030302020204" pitchFamily="66" charset="0"/>
              </a:rPr>
              <a:t> </a:t>
            </a:r>
            <a:r>
              <a:rPr lang="en-GB" dirty="0"/>
              <a:t>r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94E18994-28E7-4F98-8585-ED20FBD260D8}"/>
              </a:ext>
            </a:extLst>
          </p:cNvPr>
          <p:cNvSpPr txBox="1"/>
          <p:nvPr/>
        </p:nvSpPr>
        <p:spPr>
          <a:xfrm>
            <a:off x="1462281" y="826947"/>
            <a:ext cx="9472245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000" b="1" dirty="0">
                <a:solidFill>
                  <a:srgbClr val="FF0000"/>
                </a:solidFill>
                <a:latin typeface="Twinkl Cursive Looped" panose="02000000000000000000" pitchFamily="2" charset="0"/>
              </a:rPr>
              <a:t>Autumn Term 1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A30B259E-7D01-4DEB-9C41-F30C19AD7E16}"/>
              </a:ext>
            </a:extLst>
          </p:cNvPr>
          <p:cNvSpPr txBox="1"/>
          <p:nvPr/>
        </p:nvSpPr>
        <p:spPr>
          <a:xfrm>
            <a:off x="710673" y="1524197"/>
            <a:ext cx="10915502" cy="483209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sz="2800" b="1" dirty="0">
                <a:solidFill>
                  <a:schemeClr val="bg1"/>
                </a:solidFill>
                <a:latin typeface="Twinkl Cursive Looped" panose="02000000000000000000" pitchFamily="2" charset="0"/>
              </a:rPr>
              <a:t>English – </a:t>
            </a:r>
            <a:r>
              <a:rPr lang="en-US" sz="2800" dirty="0">
                <a:solidFill>
                  <a:schemeClr val="bg1"/>
                </a:solidFill>
                <a:latin typeface="Twinkl Cursive Looped" panose="02000000000000000000" pitchFamily="2" charset="0"/>
              </a:rPr>
              <a:t>Descriptive Writing, Speech and Narrative Writing 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sz="2800" b="1" dirty="0" err="1">
                <a:solidFill>
                  <a:schemeClr val="bg1"/>
                </a:solidFill>
                <a:latin typeface="Twinkl Cursive Looped" panose="02000000000000000000" pitchFamily="2" charset="0"/>
              </a:rPr>
              <a:t>Maths</a:t>
            </a:r>
            <a:r>
              <a:rPr lang="en-US" sz="2800" b="1" dirty="0">
                <a:solidFill>
                  <a:schemeClr val="bg1"/>
                </a:solidFill>
                <a:latin typeface="Twinkl Cursive Looped" panose="02000000000000000000" pitchFamily="2" charset="0"/>
              </a:rPr>
              <a:t> –</a:t>
            </a:r>
            <a:r>
              <a:rPr lang="en-US" sz="2800" dirty="0">
                <a:solidFill>
                  <a:schemeClr val="bg1"/>
                </a:solidFill>
                <a:latin typeface="Twinkl Cursive Looped" panose="02000000000000000000" pitchFamily="2" charset="0"/>
              </a:rPr>
              <a:t>Place Value, Addition and Subtraction </a:t>
            </a:r>
            <a:endParaRPr lang="en-US" sz="2800" b="1" dirty="0">
              <a:solidFill>
                <a:schemeClr val="bg1"/>
              </a:solidFill>
              <a:latin typeface="Twinkl Cursive Looped" panose="02000000000000000000" pitchFamily="2" charset="0"/>
            </a:endParaRP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sz="2800" b="1" dirty="0">
                <a:solidFill>
                  <a:schemeClr val="bg1"/>
                </a:solidFill>
                <a:latin typeface="Twinkl Cursive Looped" panose="02000000000000000000" pitchFamily="2" charset="0"/>
              </a:rPr>
              <a:t>Science – </a:t>
            </a:r>
            <a:r>
              <a:rPr lang="en-US" sz="2800" dirty="0">
                <a:solidFill>
                  <a:schemeClr val="bg1"/>
                </a:solidFill>
                <a:latin typeface="Twinkl Cursive Looped" panose="02000000000000000000" pitchFamily="2" charset="0"/>
              </a:rPr>
              <a:t>Living Things and Habitats </a:t>
            </a:r>
            <a:endParaRPr lang="en-US" sz="2800" b="1" dirty="0">
              <a:solidFill>
                <a:schemeClr val="bg1"/>
              </a:solidFill>
              <a:latin typeface="Twinkl Cursive Looped" panose="02000000000000000000" pitchFamily="2" charset="0"/>
            </a:endParaRP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sz="2800" b="1" dirty="0">
                <a:solidFill>
                  <a:schemeClr val="bg1"/>
                </a:solidFill>
                <a:latin typeface="Twinkl Cursive Looped" panose="02000000000000000000" pitchFamily="2" charset="0"/>
              </a:rPr>
              <a:t>History – </a:t>
            </a:r>
            <a:r>
              <a:rPr lang="en-US" sz="2800" dirty="0">
                <a:solidFill>
                  <a:schemeClr val="bg1"/>
                </a:solidFill>
                <a:latin typeface="Twinkl Cursive Looped" panose="02000000000000000000" pitchFamily="2" charset="0"/>
              </a:rPr>
              <a:t>Changes to Britain from the Stone Age to the Iron Age </a:t>
            </a:r>
            <a:endParaRPr lang="en-US" sz="2800" b="1" dirty="0">
              <a:solidFill>
                <a:schemeClr val="bg1"/>
              </a:solidFill>
              <a:latin typeface="Twinkl Cursive Looped" panose="02000000000000000000" pitchFamily="2" charset="0"/>
            </a:endParaRP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sz="2800" b="1" dirty="0">
                <a:solidFill>
                  <a:schemeClr val="bg1"/>
                </a:solidFill>
                <a:latin typeface="Twinkl Cursive Looped" panose="02000000000000000000" pitchFamily="2" charset="0"/>
              </a:rPr>
              <a:t>PSCHE – </a:t>
            </a:r>
            <a:r>
              <a:rPr lang="en-US" sz="2800" dirty="0">
                <a:solidFill>
                  <a:schemeClr val="bg1"/>
                </a:solidFill>
                <a:latin typeface="Twinkl Cursive Looped" panose="02000000000000000000" pitchFamily="2" charset="0"/>
              </a:rPr>
              <a:t>Being Me</a:t>
            </a:r>
            <a:endParaRPr lang="en-US" sz="2800" b="1" dirty="0">
              <a:solidFill>
                <a:schemeClr val="bg1"/>
              </a:solidFill>
              <a:latin typeface="Twinkl Cursive Looped" panose="02000000000000000000" pitchFamily="2" charset="0"/>
            </a:endParaRP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sz="2800" b="1" dirty="0">
                <a:solidFill>
                  <a:schemeClr val="bg1"/>
                </a:solidFill>
                <a:latin typeface="Twinkl Cursive Looped" panose="02000000000000000000" pitchFamily="2" charset="0"/>
              </a:rPr>
              <a:t>RE – </a:t>
            </a:r>
            <a:r>
              <a:rPr lang="en-US" sz="2800" dirty="0">
                <a:solidFill>
                  <a:schemeClr val="bg1"/>
                </a:solidFill>
                <a:latin typeface="Twinkl Cursive Looped" panose="02000000000000000000" pitchFamily="2" charset="0"/>
              </a:rPr>
              <a:t>What does it mean to be a Christian in Britain today?</a:t>
            </a:r>
            <a:endParaRPr lang="en-US" sz="2800" b="1" dirty="0">
              <a:solidFill>
                <a:schemeClr val="bg1"/>
              </a:solidFill>
              <a:latin typeface="Twinkl Cursive Looped" panose="02000000000000000000" pitchFamily="2" charset="0"/>
            </a:endParaRP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sz="2800" b="1" dirty="0">
                <a:solidFill>
                  <a:schemeClr val="bg1"/>
                </a:solidFill>
                <a:latin typeface="Twinkl Cursive Looped" panose="02000000000000000000" pitchFamily="2" charset="0"/>
              </a:rPr>
              <a:t>Art – </a:t>
            </a:r>
            <a:r>
              <a:rPr lang="en-US" sz="2800" dirty="0">
                <a:solidFill>
                  <a:schemeClr val="bg1"/>
                </a:solidFill>
                <a:latin typeface="Twinkl Cursive Looped" panose="02000000000000000000" pitchFamily="2" charset="0"/>
              </a:rPr>
              <a:t>Drawing (Buildings)</a:t>
            </a:r>
            <a:endParaRPr lang="en-US" sz="2800" b="1" dirty="0">
              <a:solidFill>
                <a:schemeClr val="bg1"/>
              </a:solidFill>
              <a:latin typeface="Twinkl Cursive Looped" panose="02000000000000000000" pitchFamily="2" charset="0"/>
            </a:endParaRP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sz="2800" b="1" dirty="0">
                <a:solidFill>
                  <a:schemeClr val="bg1"/>
                </a:solidFill>
                <a:latin typeface="Twinkl Cursive Looped" panose="02000000000000000000" pitchFamily="2" charset="0"/>
              </a:rPr>
              <a:t>Computing – </a:t>
            </a:r>
            <a:r>
              <a:rPr lang="en-US" sz="2800" dirty="0">
                <a:solidFill>
                  <a:schemeClr val="bg1"/>
                </a:solidFill>
                <a:latin typeface="Twinkl Cursive Looped" panose="02000000000000000000" pitchFamily="2" charset="0"/>
              </a:rPr>
              <a:t>Computer Systems and Networks 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sz="2800" b="1" dirty="0">
                <a:solidFill>
                  <a:schemeClr val="bg1"/>
                </a:solidFill>
                <a:latin typeface="Twinkl Cursive Looped" panose="02000000000000000000" pitchFamily="2" charset="0"/>
              </a:rPr>
              <a:t>PE – </a:t>
            </a:r>
            <a:r>
              <a:rPr lang="en-US" sz="2800" dirty="0">
                <a:solidFill>
                  <a:schemeClr val="bg1"/>
                </a:solidFill>
                <a:latin typeface="Twinkl Cursive Looped" panose="02000000000000000000" pitchFamily="2" charset="0"/>
              </a:rPr>
              <a:t>Gymnastics and Tag Rugby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sz="2800" b="1" dirty="0">
                <a:solidFill>
                  <a:schemeClr val="bg1"/>
                </a:solidFill>
                <a:latin typeface="Twinkl Cursive Looped" panose="02000000000000000000" pitchFamily="2" charset="0"/>
              </a:rPr>
              <a:t>Spanish</a:t>
            </a:r>
            <a:r>
              <a:rPr lang="en-US" sz="2800" dirty="0">
                <a:solidFill>
                  <a:schemeClr val="bg1"/>
                </a:solidFill>
                <a:latin typeface="Twinkl Cursive Looped" panose="02000000000000000000" pitchFamily="2" charset="0"/>
              </a:rPr>
              <a:t> – Classroom Objects/Stationary 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sz="2800" b="1" dirty="0">
                <a:solidFill>
                  <a:schemeClr val="bg1"/>
                </a:solidFill>
                <a:latin typeface="Twinkl Cursive Looped" panose="02000000000000000000" pitchFamily="2" charset="0"/>
              </a:rPr>
              <a:t>Music – </a:t>
            </a:r>
            <a:r>
              <a:rPr lang="en-US" sz="2800" dirty="0">
                <a:solidFill>
                  <a:schemeClr val="bg1"/>
                </a:solidFill>
                <a:latin typeface="Twinkl Cursive Looped" panose="02000000000000000000" pitchFamily="2" charset="0"/>
              </a:rPr>
              <a:t>Violin lessons (September till February)</a:t>
            </a:r>
            <a:endParaRPr lang="en-GB" sz="2400" dirty="0">
              <a:solidFill>
                <a:schemeClr val="bg1"/>
              </a:solidFill>
              <a:latin typeface="Twinkl Cursive Looped" panose="02000000000000000000" pitchFamily="2" charset="0"/>
            </a:endParaRPr>
          </a:p>
        </p:txBody>
      </p:sp>
      <p:pic>
        <p:nvPicPr>
          <p:cNvPr id="12" name="Picture 11">
            <a:extLst>
              <a:ext uri="{FF2B5EF4-FFF2-40B4-BE49-F238E27FC236}">
                <a16:creationId xmlns:a16="http://schemas.microsoft.com/office/drawing/2014/main" id="{84F28AA8-08CC-0746-C628-AEC28983B8E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1"/>
            <a:ext cx="1783131" cy="1717436"/>
          </a:xfrm>
          <a:prstGeom prst="rect">
            <a:avLst/>
          </a:prstGeom>
        </p:spPr>
      </p:pic>
      <p:pic>
        <p:nvPicPr>
          <p:cNvPr id="15" name="Picture 2" descr="MCj02900640000[1]">
            <a:extLst>
              <a:ext uri="{FF2B5EF4-FFF2-40B4-BE49-F238E27FC236}">
                <a16:creationId xmlns:a16="http://schemas.microsoft.com/office/drawing/2014/main" id="{0A240D27-4B64-4DC6-0D9C-1C0C6C18476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62233" y="-37611"/>
            <a:ext cx="1783131" cy="172001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84023497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TextBox 3"/>
          <p:cNvSpPr txBox="1"/>
          <p:nvPr/>
        </p:nvSpPr>
        <p:spPr>
          <a:xfrm>
            <a:off x="562708" y="562708"/>
            <a:ext cx="11029070" cy="5683347"/>
          </a:xfrm>
          <a:prstGeom prst="rect">
            <a:avLst/>
          </a:prstGeom>
          <a:solidFill>
            <a:schemeClr val="tx1"/>
          </a:solidFill>
        </p:spPr>
        <p:txBody>
          <a:bodyPr wrap="square" rtlCol="0">
            <a:spAutoFit/>
          </a:bodyPr>
          <a:lstStyle/>
          <a:p>
            <a:endParaRPr lang="en-GB" dirty="0"/>
          </a:p>
        </p:txBody>
      </p:sp>
      <p:pic>
        <p:nvPicPr>
          <p:cNvPr id="31" name="Picture 30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5825" y="586278"/>
            <a:ext cx="11029070" cy="5542810"/>
          </a:xfrm>
          <a:prstGeom prst="rect">
            <a:avLst/>
          </a:prstGeom>
        </p:spPr>
      </p:pic>
      <p:sp>
        <p:nvSpPr>
          <p:cNvPr id="30" name="TextBox 29"/>
          <p:cNvSpPr txBox="1"/>
          <p:nvPr/>
        </p:nvSpPr>
        <p:spPr>
          <a:xfrm>
            <a:off x="2494228" y="4071387"/>
            <a:ext cx="348454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solidFill>
                  <a:schemeClr val="bg1"/>
                </a:solidFill>
                <a:latin typeface="Comic Sans MS" panose="030F0702030302020204" pitchFamily="66" charset="0"/>
              </a:rPr>
              <a:t> </a:t>
            </a:r>
            <a:r>
              <a:rPr lang="en-GB" dirty="0"/>
              <a:t>r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94E18994-28E7-4F98-8585-ED20FBD260D8}"/>
              </a:ext>
            </a:extLst>
          </p:cNvPr>
          <p:cNvSpPr txBox="1"/>
          <p:nvPr/>
        </p:nvSpPr>
        <p:spPr>
          <a:xfrm>
            <a:off x="1341120" y="820459"/>
            <a:ext cx="9472245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000" b="1" dirty="0">
                <a:solidFill>
                  <a:srgbClr val="FF0000"/>
                </a:solidFill>
                <a:latin typeface="Twinkl Cursive Looped" panose="02000000000000000000" pitchFamily="2" charset="0"/>
              </a:rPr>
              <a:t>Homework</a:t>
            </a:r>
          </a:p>
        </p:txBody>
      </p:sp>
      <p:pic>
        <p:nvPicPr>
          <p:cNvPr id="16" name="Picture 15">
            <a:extLst>
              <a:ext uri="{FF2B5EF4-FFF2-40B4-BE49-F238E27FC236}">
                <a16:creationId xmlns:a16="http://schemas.microsoft.com/office/drawing/2014/main" id="{1E02F9AB-BD5C-7F54-E8E8-8A9FE549803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-1487"/>
            <a:ext cx="1934573" cy="1863299"/>
          </a:xfrm>
          <a:prstGeom prst="rect">
            <a:avLst/>
          </a:prstGeom>
        </p:spPr>
      </p:pic>
      <p:pic>
        <p:nvPicPr>
          <p:cNvPr id="17" name="Picture 2" descr="MCj02900640000[1]">
            <a:extLst>
              <a:ext uri="{FF2B5EF4-FFF2-40B4-BE49-F238E27FC236}">
                <a16:creationId xmlns:a16="http://schemas.microsoft.com/office/drawing/2014/main" id="{7D4766C4-FCFA-487D-8AD9-108952E3EC8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62233" y="-11751"/>
            <a:ext cx="1783131" cy="172001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8" name="TextBox 17">
            <a:extLst>
              <a:ext uri="{FF2B5EF4-FFF2-40B4-BE49-F238E27FC236}">
                <a16:creationId xmlns:a16="http://schemas.microsoft.com/office/drawing/2014/main" id="{7E050C87-A921-58D0-7656-626E92AE73DF}"/>
              </a:ext>
            </a:extLst>
          </p:cNvPr>
          <p:cNvSpPr txBox="1"/>
          <p:nvPr/>
        </p:nvSpPr>
        <p:spPr>
          <a:xfrm>
            <a:off x="967286" y="1882227"/>
            <a:ext cx="10766604" cy="39703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sz="2800" b="1" dirty="0">
                <a:solidFill>
                  <a:schemeClr val="bg1"/>
                </a:solidFill>
                <a:latin typeface="Twinkl Cursive Looped" panose="02000000000000000000" pitchFamily="2" charset="0"/>
              </a:rPr>
              <a:t>Reading</a:t>
            </a:r>
            <a:r>
              <a:rPr lang="en-US" sz="2800" dirty="0">
                <a:solidFill>
                  <a:schemeClr val="bg1"/>
                </a:solidFill>
                <a:latin typeface="Twinkl Cursive Looped" panose="02000000000000000000" pitchFamily="2" charset="0"/>
              </a:rPr>
              <a:t> – Please read 3 times to an adult at home to receive a merit and be part of the reading raffle draw. 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sz="2800" b="1" dirty="0">
                <a:solidFill>
                  <a:schemeClr val="bg1"/>
                </a:solidFill>
                <a:latin typeface="Twinkl Cursive Looped" panose="02000000000000000000" pitchFamily="2" charset="0"/>
              </a:rPr>
              <a:t>Spellings</a:t>
            </a:r>
            <a:r>
              <a:rPr lang="en-US" sz="2800" dirty="0">
                <a:solidFill>
                  <a:schemeClr val="bg1"/>
                </a:solidFill>
                <a:latin typeface="Twinkl Cursive Looped" panose="02000000000000000000" pitchFamily="2" charset="0"/>
              </a:rPr>
              <a:t> – These will be set weekly to learn and will be available on Spelling Shed to practice. 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sz="2800" b="1" dirty="0">
                <a:solidFill>
                  <a:schemeClr val="bg1"/>
                </a:solidFill>
                <a:latin typeface="Twinkl Cursive Looped" panose="02000000000000000000" pitchFamily="2" charset="0"/>
              </a:rPr>
              <a:t>Times Tables </a:t>
            </a:r>
            <a:r>
              <a:rPr lang="en-US" sz="2800" dirty="0">
                <a:solidFill>
                  <a:schemeClr val="bg1"/>
                </a:solidFill>
                <a:latin typeface="Twinkl Cursive Looped" panose="02000000000000000000" pitchFamily="2" charset="0"/>
              </a:rPr>
              <a:t>– We ask the children to be learning their times tables each week. This can be however works best for you including on TT Rockstars. 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sz="2800" b="1" dirty="0">
                <a:solidFill>
                  <a:schemeClr val="bg1"/>
                </a:solidFill>
                <a:latin typeface="Twinkl Cursive Looped" panose="02000000000000000000" pitchFamily="2" charset="0"/>
              </a:rPr>
              <a:t>Weekly online task </a:t>
            </a:r>
            <a:r>
              <a:rPr lang="en-US" sz="2800" dirty="0">
                <a:solidFill>
                  <a:schemeClr val="bg1"/>
                </a:solidFill>
                <a:latin typeface="Twinkl Cursive Looped" panose="02000000000000000000" pitchFamily="2" charset="0"/>
              </a:rPr>
              <a:t>– This will either by a My </a:t>
            </a:r>
            <a:r>
              <a:rPr lang="en-US" sz="2800" dirty="0" err="1">
                <a:solidFill>
                  <a:schemeClr val="bg1"/>
                </a:solidFill>
                <a:latin typeface="Twinkl Cursive Looped" panose="02000000000000000000" pitchFamily="2" charset="0"/>
              </a:rPr>
              <a:t>Maths</a:t>
            </a:r>
            <a:r>
              <a:rPr lang="en-US" sz="2800" dirty="0">
                <a:solidFill>
                  <a:schemeClr val="bg1"/>
                </a:solidFill>
                <a:latin typeface="Twinkl Cursive Looped" panose="02000000000000000000" pitchFamily="2" charset="0"/>
              </a:rPr>
              <a:t> task, a Spag.com task or a TT Rockstars battle (3 week cycle). </a:t>
            </a:r>
          </a:p>
        </p:txBody>
      </p:sp>
    </p:spTree>
    <p:extLst>
      <p:ext uri="{BB962C8B-B14F-4D97-AF65-F5344CB8AC3E}">
        <p14:creationId xmlns:p14="http://schemas.microsoft.com/office/powerpoint/2010/main" val="385897759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GB" dirty="0" err="1"/>
              <a:t>pl</a:t>
            </a:r>
            <a:endParaRPr lang="en-GB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TextBox 3"/>
          <p:cNvSpPr txBox="1"/>
          <p:nvPr/>
        </p:nvSpPr>
        <p:spPr>
          <a:xfrm>
            <a:off x="562708" y="562708"/>
            <a:ext cx="11029070" cy="5683347"/>
          </a:xfrm>
          <a:prstGeom prst="rect">
            <a:avLst/>
          </a:prstGeom>
          <a:solidFill>
            <a:schemeClr val="tx1"/>
          </a:solidFill>
        </p:spPr>
        <p:txBody>
          <a:bodyPr wrap="square" rtlCol="0">
            <a:spAutoFit/>
          </a:bodyPr>
          <a:lstStyle/>
          <a:p>
            <a:endParaRPr lang="en-GB" dirty="0"/>
          </a:p>
        </p:txBody>
      </p:sp>
      <p:pic>
        <p:nvPicPr>
          <p:cNvPr id="31" name="Picture 30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5825" y="586278"/>
            <a:ext cx="11029070" cy="5542810"/>
          </a:xfrm>
          <a:prstGeom prst="rect">
            <a:avLst/>
          </a:prstGeom>
        </p:spPr>
      </p:pic>
      <p:sp>
        <p:nvSpPr>
          <p:cNvPr id="30" name="TextBox 29"/>
          <p:cNvSpPr txBox="1"/>
          <p:nvPr/>
        </p:nvSpPr>
        <p:spPr>
          <a:xfrm>
            <a:off x="2494228" y="4071387"/>
            <a:ext cx="348454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solidFill>
                  <a:schemeClr val="bg1"/>
                </a:solidFill>
                <a:latin typeface="Comic Sans MS" panose="030F0702030302020204" pitchFamily="66" charset="0"/>
              </a:rPr>
              <a:t> </a:t>
            </a:r>
            <a:r>
              <a:rPr lang="en-GB" dirty="0"/>
              <a:t>r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94E18994-28E7-4F98-8585-ED20FBD260D8}"/>
              </a:ext>
            </a:extLst>
          </p:cNvPr>
          <p:cNvSpPr txBox="1"/>
          <p:nvPr/>
        </p:nvSpPr>
        <p:spPr>
          <a:xfrm>
            <a:off x="1242646" y="648386"/>
            <a:ext cx="9472245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000" b="1" dirty="0">
                <a:solidFill>
                  <a:srgbClr val="FF0000"/>
                </a:solidFill>
                <a:latin typeface="Twinkl Cursive Looped" panose="02000000000000000000" pitchFamily="2" charset="0"/>
              </a:rPr>
              <a:t>Reading Diaries</a:t>
            </a:r>
          </a:p>
        </p:txBody>
      </p:sp>
      <p:pic>
        <p:nvPicPr>
          <p:cNvPr id="16" name="Picture 15">
            <a:extLst>
              <a:ext uri="{FF2B5EF4-FFF2-40B4-BE49-F238E27FC236}">
                <a16:creationId xmlns:a16="http://schemas.microsoft.com/office/drawing/2014/main" id="{1E02F9AB-BD5C-7F54-E8E8-8A9FE549803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-1487"/>
            <a:ext cx="1934573" cy="1863299"/>
          </a:xfrm>
          <a:prstGeom prst="rect">
            <a:avLst/>
          </a:prstGeom>
        </p:spPr>
      </p:pic>
      <p:pic>
        <p:nvPicPr>
          <p:cNvPr id="17" name="Picture 2" descr="MCj02900640000[1]">
            <a:extLst>
              <a:ext uri="{FF2B5EF4-FFF2-40B4-BE49-F238E27FC236}">
                <a16:creationId xmlns:a16="http://schemas.microsoft.com/office/drawing/2014/main" id="{7D4766C4-FCFA-487D-8AD9-108952E3EC8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62233" y="-11751"/>
            <a:ext cx="1783131" cy="172001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Picture 5"/>
          <p:cNvPicPr>
            <a:picLocks noChangeAspect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1978" b="4894"/>
          <a:stretch/>
        </p:blipFill>
        <p:spPr>
          <a:xfrm>
            <a:off x="2798045" y="1252712"/>
            <a:ext cx="7565004" cy="5474405"/>
          </a:xfrm>
          <a:prstGeom prst="rect">
            <a:avLst/>
          </a:prstGeom>
        </p:spPr>
      </p:pic>
      <p:sp>
        <p:nvSpPr>
          <p:cNvPr id="18" name="TextBox 17">
            <a:extLst>
              <a:ext uri="{FF2B5EF4-FFF2-40B4-BE49-F238E27FC236}">
                <a16:creationId xmlns:a16="http://schemas.microsoft.com/office/drawing/2014/main" id="{7E050C87-A921-58D0-7656-626E92AE73DF}"/>
              </a:ext>
            </a:extLst>
          </p:cNvPr>
          <p:cNvSpPr txBox="1"/>
          <p:nvPr/>
        </p:nvSpPr>
        <p:spPr>
          <a:xfrm>
            <a:off x="200705" y="1788072"/>
            <a:ext cx="2594121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>
                <a:solidFill>
                  <a:schemeClr val="bg1"/>
                </a:solidFill>
                <a:latin typeface="Twinkl Cursive Looped" panose="02000000000000000000" pitchFamily="2" charset="0"/>
              </a:rPr>
              <a:t>Add title of book and page number as well as signature x3 a week for stamp in achievements 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7E050C87-A921-58D0-7656-626E92AE73DF}"/>
              </a:ext>
            </a:extLst>
          </p:cNvPr>
          <p:cNvSpPr txBox="1"/>
          <p:nvPr/>
        </p:nvSpPr>
        <p:spPr>
          <a:xfrm>
            <a:off x="10459116" y="2239652"/>
            <a:ext cx="1667866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>
                <a:solidFill>
                  <a:schemeClr val="bg1"/>
                </a:solidFill>
                <a:latin typeface="Twinkl Cursive Looped" panose="02000000000000000000" pitchFamily="2" charset="0"/>
              </a:rPr>
              <a:t>Please tick if fiction (F), non-fiction (NF) or poetry (P)</a:t>
            </a: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7E050C87-A921-58D0-7656-626E92AE73DF}"/>
              </a:ext>
            </a:extLst>
          </p:cNvPr>
          <p:cNvSpPr txBox="1"/>
          <p:nvPr/>
        </p:nvSpPr>
        <p:spPr>
          <a:xfrm>
            <a:off x="10110378" y="5458127"/>
            <a:ext cx="2092201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>
                <a:solidFill>
                  <a:schemeClr val="bg1"/>
                </a:solidFill>
                <a:latin typeface="Twinkl Cursive Looped" panose="02000000000000000000" pitchFamily="2" charset="0"/>
              </a:rPr>
              <a:t>Homework slips will be placed here </a:t>
            </a:r>
          </a:p>
        </p:txBody>
      </p:sp>
      <p:cxnSp>
        <p:nvCxnSpPr>
          <p:cNvPr id="8" name="Straight Arrow Connector 7"/>
          <p:cNvCxnSpPr/>
          <p:nvPr/>
        </p:nvCxnSpPr>
        <p:spPr>
          <a:xfrm flipH="1" flipV="1">
            <a:off x="9859617" y="2252871"/>
            <a:ext cx="698279" cy="426340"/>
          </a:xfrm>
          <a:prstGeom prst="straightConnector1">
            <a:avLst/>
          </a:prstGeom>
          <a:ln w="57150"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9" name="Straight Arrow Connector 18"/>
          <p:cNvCxnSpPr/>
          <p:nvPr/>
        </p:nvCxnSpPr>
        <p:spPr>
          <a:xfrm flipV="1">
            <a:off x="2017170" y="2532859"/>
            <a:ext cx="1521050" cy="213170"/>
          </a:xfrm>
          <a:prstGeom prst="straightConnector1">
            <a:avLst/>
          </a:prstGeom>
          <a:ln w="57150"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21" name="Straight Arrow Connector 20"/>
          <p:cNvCxnSpPr/>
          <p:nvPr/>
        </p:nvCxnSpPr>
        <p:spPr>
          <a:xfrm flipH="1" flipV="1">
            <a:off x="8010659" y="5950249"/>
            <a:ext cx="2198098" cy="368723"/>
          </a:xfrm>
          <a:prstGeom prst="straightConnector1">
            <a:avLst/>
          </a:prstGeom>
          <a:ln w="57150"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29612540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TextBox 3"/>
          <p:cNvSpPr txBox="1"/>
          <p:nvPr/>
        </p:nvSpPr>
        <p:spPr>
          <a:xfrm>
            <a:off x="562708" y="562708"/>
            <a:ext cx="11029070" cy="5683347"/>
          </a:xfrm>
          <a:prstGeom prst="rect">
            <a:avLst/>
          </a:prstGeom>
          <a:solidFill>
            <a:schemeClr val="tx1"/>
          </a:solidFill>
        </p:spPr>
        <p:txBody>
          <a:bodyPr wrap="square" rtlCol="0">
            <a:spAutoFit/>
          </a:bodyPr>
          <a:lstStyle/>
          <a:p>
            <a:endParaRPr lang="en-GB" dirty="0"/>
          </a:p>
        </p:txBody>
      </p:sp>
      <p:pic>
        <p:nvPicPr>
          <p:cNvPr id="31" name="Picture 30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2708" y="562708"/>
            <a:ext cx="11029070" cy="5542810"/>
          </a:xfrm>
          <a:prstGeom prst="rect">
            <a:avLst/>
          </a:prstGeom>
        </p:spPr>
      </p:pic>
      <p:sp>
        <p:nvSpPr>
          <p:cNvPr id="30" name="TextBox 29"/>
          <p:cNvSpPr txBox="1"/>
          <p:nvPr/>
        </p:nvSpPr>
        <p:spPr>
          <a:xfrm>
            <a:off x="2494228" y="4071387"/>
            <a:ext cx="348454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solidFill>
                  <a:schemeClr val="bg1"/>
                </a:solidFill>
                <a:latin typeface="Comic Sans MS" panose="030F0702030302020204" pitchFamily="66" charset="0"/>
              </a:rPr>
              <a:t> </a:t>
            </a:r>
            <a:r>
              <a:rPr lang="en-GB" dirty="0"/>
              <a:t>r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94E18994-28E7-4F98-8585-ED20FBD260D8}"/>
              </a:ext>
            </a:extLst>
          </p:cNvPr>
          <p:cNvSpPr txBox="1"/>
          <p:nvPr/>
        </p:nvSpPr>
        <p:spPr>
          <a:xfrm>
            <a:off x="1398345" y="851875"/>
            <a:ext cx="9472245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000" b="1" dirty="0">
                <a:solidFill>
                  <a:srgbClr val="FF0000"/>
                </a:solidFill>
                <a:latin typeface="Twinkl Cursive Looped" panose="02000000000000000000" pitchFamily="2" charset="0"/>
              </a:rPr>
              <a:t>Times Tables </a:t>
            </a:r>
          </a:p>
        </p:txBody>
      </p:sp>
      <p:sp>
        <p:nvSpPr>
          <p:cNvPr id="5" name="Rectangle 4"/>
          <p:cNvSpPr/>
          <p:nvPr/>
        </p:nvSpPr>
        <p:spPr>
          <a:xfrm>
            <a:off x="838200" y="1867120"/>
            <a:ext cx="10444675" cy="424731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sz="2800" dirty="0">
                <a:solidFill>
                  <a:schemeClr val="bg1"/>
                </a:solidFill>
                <a:latin typeface="Twinkl Cursive Looped" panose="02000000000000000000" pitchFamily="2" charset="0"/>
              </a:rPr>
              <a:t>It is really important that the children are learning their times tables. 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sz="2800" dirty="0">
                <a:solidFill>
                  <a:schemeClr val="bg1"/>
                </a:solidFill>
                <a:latin typeface="Twinkl Cursive Looped" panose="02000000000000000000" pitchFamily="2" charset="0"/>
              </a:rPr>
              <a:t>In Year 4 the children will take a government set multiplication check in the summer term. 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sz="2800" dirty="0">
                <a:solidFill>
                  <a:schemeClr val="bg1"/>
                </a:solidFill>
                <a:latin typeface="Twinkl Cursive Looped" panose="02000000000000000000" pitchFamily="2" charset="0"/>
              </a:rPr>
              <a:t>The check is completed on a computer or an iPad in school. The children are given 25 random multiplication questions and they will have 6 seconds to answer each question. 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sz="2800" dirty="0">
                <a:solidFill>
                  <a:schemeClr val="bg1"/>
                </a:solidFill>
                <a:latin typeface="Twinkl Cursive Looped" panose="02000000000000000000" pitchFamily="2" charset="0"/>
              </a:rPr>
              <a:t>The TT Rockstars Sound Check mode is very similar to the government check set up. </a:t>
            </a:r>
          </a:p>
          <a:p>
            <a:pPr algn="ctr"/>
            <a:endParaRPr lang="en-GB" dirty="0">
              <a:solidFill>
                <a:schemeClr val="bg1"/>
              </a:solidFill>
              <a:latin typeface="Twinkl Cursive Looped" panose="02000000000000000000" pitchFamily="2" charset="0"/>
            </a:endParaRPr>
          </a:p>
        </p:txBody>
      </p:sp>
      <p:pic>
        <p:nvPicPr>
          <p:cNvPr id="15" name="Picture 14">
            <a:extLst>
              <a:ext uri="{FF2B5EF4-FFF2-40B4-BE49-F238E27FC236}">
                <a16:creationId xmlns:a16="http://schemas.microsoft.com/office/drawing/2014/main" id="{8FC06924-9043-F9BE-1823-A60EAD6958E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273" y="-52421"/>
            <a:ext cx="1934573" cy="1863299"/>
          </a:xfrm>
          <a:prstGeom prst="rect">
            <a:avLst/>
          </a:prstGeom>
        </p:spPr>
      </p:pic>
      <p:pic>
        <p:nvPicPr>
          <p:cNvPr id="17" name="Picture 2" descr="MCj02900640000[1]">
            <a:extLst>
              <a:ext uri="{FF2B5EF4-FFF2-40B4-BE49-F238E27FC236}">
                <a16:creationId xmlns:a16="http://schemas.microsoft.com/office/drawing/2014/main" id="{F1C36601-29EA-957D-A2DA-B351EEF7FA9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62233" y="0"/>
            <a:ext cx="1783131" cy="172001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78111213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TextBox 3"/>
          <p:cNvSpPr txBox="1"/>
          <p:nvPr/>
        </p:nvSpPr>
        <p:spPr>
          <a:xfrm>
            <a:off x="562708" y="562708"/>
            <a:ext cx="11029070" cy="5683347"/>
          </a:xfrm>
          <a:prstGeom prst="rect">
            <a:avLst/>
          </a:prstGeom>
          <a:solidFill>
            <a:schemeClr val="tx1"/>
          </a:solidFill>
        </p:spPr>
        <p:txBody>
          <a:bodyPr wrap="square" rtlCol="0">
            <a:spAutoFit/>
          </a:bodyPr>
          <a:lstStyle/>
          <a:p>
            <a:endParaRPr lang="en-GB" dirty="0"/>
          </a:p>
        </p:txBody>
      </p:sp>
      <p:pic>
        <p:nvPicPr>
          <p:cNvPr id="31" name="Picture 30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2708" y="562708"/>
            <a:ext cx="11029070" cy="5542810"/>
          </a:xfrm>
          <a:prstGeom prst="rect">
            <a:avLst/>
          </a:prstGeom>
        </p:spPr>
      </p:pic>
      <p:sp>
        <p:nvSpPr>
          <p:cNvPr id="30" name="TextBox 29"/>
          <p:cNvSpPr txBox="1"/>
          <p:nvPr/>
        </p:nvSpPr>
        <p:spPr>
          <a:xfrm>
            <a:off x="2494228" y="4071387"/>
            <a:ext cx="348454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solidFill>
                  <a:schemeClr val="bg1"/>
                </a:solidFill>
                <a:latin typeface="Comic Sans MS" panose="030F0702030302020204" pitchFamily="66" charset="0"/>
              </a:rPr>
              <a:t> </a:t>
            </a:r>
            <a:r>
              <a:rPr lang="en-GB" dirty="0"/>
              <a:t>r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94E18994-28E7-4F98-8585-ED20FBD260D8}"/>
              </a:ext>
            </a:extLst>
          </p:cNvPr>
          <p:cNvSpPr txBox="1"/>
          <p:nvPr/>
        </p:nvSpPr>
        <p:spPr>
          <a:xfrm>
            <a:off x="1359877" y="1246065"/>
            <a:ext cx="9472245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000" b="1" dirty="0">
                <a:solidFill>
                  <a:srgbClr val="FF0000"/>
                </a:solidFill>
                <a:latin typeface="Twinkl Cursive Looped" panose="02000000000000000000" pitchFamily="2" charset="0"/>
              </a:rPr>
              <a:t>Rewards</a:t>
            </a:r>
          </a:p>
        </p:txBody>
      </p:sp>
      <p:sp>
        <p:nvSpPr>
          <p:cNvPr id="5" name="Rectangle 4"/>
          <p:cNvSpPr/>
          <p:nvPr/>
        </p:nvSpPr>
        <p:spPr>
          <a:xfrm>
            <a:off x="1147104" y="2384094"/>
            <a:ext cx="9663330" cy="224676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sz="2800" dirty="0">
                <a:solidFill>
                  <a:schemeClr val="bg1"/>
                </a:solidFill>
                <a:latin typeface="Twinkl Cursive Looped" panose="02000000000000000000" pitchFamily="2" charset="0"/>
              </a:rPr>
              <a:t>Class Dojo – winner of the week and table group winner 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sz="2800" dirty="0">
                <a:solidFill>
                  <a:schemeClr val="bg1"/>
                </a:solidFill>
                <a:latin typeface="Twinkl Cursive Looped" panose="02000000000000000000" pitchFamily="2" charset="0"/>
              </a:rPr>
              <a:t>Behaviour Ladder 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sz="2800" dirty="0">
                <a:solidFill>
                  <a:schemeClr val="bg1"/>
                </a:solidFill>
                <a:latin typeface="Twinkl Cursive Looped" panose="02000000000000000000" pitchFamily="2" charset="0"/>
              </a:rPr>
              <a:t>Merit Charts 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sz="2800" dirty="0">
                <a:solidFill>
                  <a:schemeClr val="bg1"/>
                </a:solidFill>
                <a:latin typeface="Twinkl Cursive Looped" panose="02000000000000000000" pitchFamily="2" charset="0"/>
              </a:rPr>
              <a:t>House Points 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sz="2800" dirty="0">
                <a:solidFill>
                  <a:schemeClr val="bg1"/>
                </a:solidFill>
                <a:latin typeface="Twinkl Cursive Looped" panose="02000000000000000000" pitchFamily="2" charset="0"/>
              </a:rPr>
              <a:t>Star of the Day </a:t>
            </a:r>
            <a:endParaRPr lang="en-GB" dirty="0">
              <a:solidFill>
                <a:schemeClr val="bg1"/>
              </a:solidFill>
              <a:latin typeface="Twinkl Cursive Looped" panose="02000000000000000000" pitchFamily="2" charset="0"/>
            </a:endParaRPr>
          </a:p>
        </p:txBody>
      </p:sp>
      <p:pic>
        <p:nvPicPr>
          <p:cNvPr id="15" name="Picture 14">
            <a:extLst>
              <a:ext uri="{FF2B5EF4-FFF2-40B4-BE49-F238E27FC236}">
                <a16:creationId xmlns:a16="http://schemas.microsoft.com/office/drawing/2014/main" id="{8FC06924-9043-F9BE-1823-A60EAD6958E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273" y="-52421"/>
            <a:ext cx="1934573" cy="1863299"/>
          </a:xfrm>
          <a:prstGeom prst="rect">
            <a:avLst/>
          </a:prstGeom>
        </p:spPr>
      </p:pic>
      <p:pic>
        <p:nvPicPr>
          <p:cNvPr id="17" name="Picture 2" descr="MCj02900640000[1]">
            <a:extLst>
              <a:ext uri="{FF2B5EF4-FFF2-40B4-BE49-F238E27FC236}">
                <a16:creationId xmlns:a16="http://schemas.microsoft.com/office/drawing/2014/main" id="{F1C36601-29EA-957D-A2DA-B351EEF7FA9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62233" y="0"/>
            <a:ext cx="1783131" cy="172001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403648341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TextBox 3"/>
          <p:cNvSpPr txBox="1"/>
          <p:nvPr/>
        </p:nvSpPr>
        <p:spPr>
          <a:xfrm>
            <a:off x="562708" y="562708"/>
            <a:ext cx="11029070" cy="5683347"/>
          </a:xfrm>
          <a:prstGeom prst="rect">
            <a:avLst/>
          </a:prstGeom>
          <a:solidFill>
            <a:schemeClr val="tx1"/>
          </a:solidFill>
        </p:spPr>
        <p:txBody>
          <a:bodyPr wrap="square" rtlCol="0">
            <a:spAutoFit/>
          </a:bodyPr>
          <a:lstStyle/>
          <a:p>
            <a:endParaRPr lang="en-GB" dirty="0"/>
          </a:p>
        </p:txBody>
      </p:sp>
      <p:pic>
        <p:nvPicPr>
          <p:cNvPr id="31" name="Picture 30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5825" y="586278"/>
            <a:ext cx="11029070" cy="5542810"/>
          </a:xfrm>
          <a:prstGeom prst="rect">
            <a:avLst/>
          </a:prstGeom>
        </p:spPr>
      </p:pic>
      <p:sp>
        <p:nvSpPr>
          <p:cNvPr id="30" name="TextBox 29"/>
          <p:cNvSpPr txBox="1"/>
          <p:nvPr/>
        </p:nvSpPr>
        <p:spPr>
          <a:xfrm>
            <a:off x="2494228" y="4071387"/>
            <a:ext cx="348454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solidFill>
                  <a:schemeClr val="bg1"/>
                </a:solidFill>
                <a:latin typeface="Comic Sans MS" panose="030F0702030302020204" pitchFamily="66" charset="0"/>
              </a:rPr>
              <a:t> </a:t>
            </a:r>
            <a:r>
              <a:rPr lang="en-GB" dirty="0"/>
              <a:t>r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94E18994-28E7-4F98-8585-ED20FBD260D8}"/>
              </a:ext>
            </a:extLst>
          </p:cNvPr>
          <p:cNvSpPr txBox="1"/>
          <p:nvPr/>
        </p:nvSpPr>
        <p:spPr>
          <a:xfrm>
            <a:off x="1583802" y="944455"/>
            <a:ext cx="9472245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000" b="1" dirty="0">
                <a:solidFill>
                  <a:srgbClr val="FF0000"/>
                </a:solidFill>
                <a:latin typeface="Twinkl Cursive Looped" panose="02000000000000000000" pitchFamily="2" charset="0"/>
              </a:rPr>
              <a:t>Internet Safety </a:t>
            </a: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 rotWithShape="1">
          <a:blip r:embed="rId3"/>
          <a:srcRect l="2545" t="10090" r="4888" b="4910"/>
          <a:stretch/>
        </p:blipFill>
        <p:spPr>
          <a:xfrm>
            <a:off x="5387778" y="3269809"/>
            <a:ext cx="6557013" cy="3385183"/>
          </a:xfrm>
          <a:prstGeom prst="rect">
            <a:avLst/>
          </a:prstGeom>
        </p:spPr>
      </p:pic>
      <p:sp>
        <p:nvSpPr>
          <p:cNvPr id="6" name="Rectangle 5"/>
          <p:cNvSpPr/>
          <p:nvPr/>
        </p:nvSpPr>
        <p:spPr>
          <a:xfrm>
            <a:off x="597104" y="1830272"/>
            <a:ext cx="11205855" cy="181588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sz="2800" dirty="0">
                <a:solidFill>
                  <a:schemeClr val="bg1"/>
                </a:solidFill>
                <a:latin typeface="Twinkl Cursive Looped" panose="02000000000000000000" pitchFamily="2" charset="0"/>
              </a:rPr>
              <a:t>Safeguarding including internet safety | </a:t>
            </a:r>
            <a:r>
              <a:rPr lang="en-US" sz="2800" dirty="0" err="1">
                <a:solidFill>
                  <a:schemeClr val="bg1"/>
                </a:solidFill>
                <a:latin typeface="Twinkl Cursive Looped" panose="02000000000000000000" pitchFamily="2" charset="0"/>
              </a:rPr>
              <a:t>Dovedale</a:t>
            </a:r>
            <a:r>
              <a:rPr lang="en-US" sz="2800" dirty="0">
                <a:solidFill>
                  <a:schemeClr val="bg1"/>
                </a:solidFill>
                <a:latin typeface="Twinkl Cursive Looped" panose="02000000000000000000" pitchFamily="2" charset="0"/>
              </a:rPr>
              <a:t> Primary School</a:t>
            </a:r>
          </a:p>
          <a:p>
            <a:endParaRPr lang="en-US" sz="2800" dirty="0">
              <a:solidFill>
                <a:schemeClr val="bg1"/>
              </a:solidFill>
              <a:latin typeface="Twinkl Cursive Looped" panose="02000000000000000000" pitchFamily="2" charset="0"/>
            </a:endParaRP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sz="2800" dirty="0">
                <a:solidFill>
                  <a:schemeClr val="bg1"/>
                </a:solidFill>
                <a:latin typeface="Twinkl Cursive Looped" panose="02000000000000000000" pitchFamily="2" charset="0"/>
              </a:rPr>
              <a:t>www.dovedaleprimaryschool.co.uk/safeguarding-including-internet-safety/</a:t>
            </a:r>
          </a:p>
        </p:txBody>
      </p:sp>
      <p:pic>
        <p:nvPicPr>
          <p:cNvPr id="13" name="Picture 12">
            <a:extLst>
              <a:ext uri="{FF2B5EF4-FFF2-40B4-BE49-F238E27FC236}">
                <a16:creationId xmlns:a16="http://schemas.microsoft.com/office/drawing/2014/main" id="{4E0F2A9E-D1BC-08E5-4F92-F084902D2944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7883" y="0"/>
            <a:ext cx="1934573" cy="1863299"/>
          </a:xfrm>
          <a:prstGeom prst="rect">
            <a:avLst/>
          </a:prstGeom>
        </p:spPr>
      </p:pic>
      <p:pic>
        <p:nvPicPr>
          <p:cNvPr id="15" name="Picture 2" descr="MCj02900640000[1]">
            <a:extLst>
              <a:ext uri="{FF2B5EF4-FFF2-40B4-BE49-F238E27FC236}">
                <a16:creationId xmlns:a16="http://schemas.microsoft.com/office/drawing/2014/main" id="{3B5064B0-1410-F91B-5639-5712250C939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62233" y="0"/>
            <a:ext cx="1783131" cy="172001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36388415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TextBox 3"/>
          <p:cNvSpPr txBox="1"/>
          <p:nvPr/>
        </p:nvSpPr>
        <p:spPr>
          <a:xfrm>
            <a:off x="562708" y="562708"/>
            <a:ext cx="11029070" cy="5683347"/>
          </a:xfrm>
          <a:prstGeom prst="rect">
            <a:avLst/>
          </a:prstGeom>
          <a:solidFill>
            <a:schemeClr val="tx1"/>
          </a:solidFill>
        </p:spPr>
        <p:txBody>
          <a:bodyPr wrap="square" rtlCol="0">
            <a:spAutoFit/>
          </a:bodyPr>
          <a:lstStyle/>
          <a:p>
            <a:endParaRPr lang="en-GB" dirty="0"/>
          </a:p>
        </p:txBody>
      </p:sp>
      <p:pic>
        <p:nvPicPr>
          <p:cNvPr id="31" name="Picture 30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5825" y="586278"/>
            <a:ext cx="11029070" cy="5542810"/>
          </a:xfrm>
          <a:prstGeom prst="rect">
            <a:avLst/>
          </a:prstGeom>
        </p:spPr>
      </p:pic>
      <p:sp>
        <p:nvSpPr>
          <p:cNvPr id="30" name="TextBox 29"/>
          <p:cNvSpPr txBox="1"/>
          <p:nvPr/>
        </p:nvSpPr>
        <p:spPr>
          <a:xfrm>
            <a:off x="2494228" y="4071387"/>
            <a:ext cx="348454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solidFill>
                  <a:schemeClr val="bg1"/>
                </a:solidFill>
                <a:latin typeface="Comic Sans MS" panose="030F0702030302020204" pitchFamily="66" charset="0"/>
              </a:rPr>
              <a:t> </a:t>
            </a:r>
            <a:r>
              <a:rPr lang="en-GB" dirty="0"/>
              <a:t>r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94E18994-28E7-4F98-8585-ED20FBD260D8}"/>
              </a:ext>
            </a:extLst>
          </p:cNvPr>
          <p:cNvSpPr txBox="1"/>
          <p:nvPr/>
        </p:nvSpPr>
        <p:spPr>
          <a:xfrm>
            <a:off x="1464917" y="1153370"/>
            <a:ext cx="9472245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000" b="1" dirty="0">
                <a:solidFill>
                  <a:srgbClr val="FF0000"/>
                </a:solidFill>
                <a:latin typeface="Twinkl Cursive Looped" panose="02000000000000000000" pitchFamily="2" charset="0"/>
              </a:rPr>
              <a:t>Keep in Touch</a:t>
            </a:r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B310D1B5-7428-40E1-977B-1F4DCF90BCC0}"/>
              </a:ext>
            </a:extLst>
          </p:cNvPr>
          <p:cNvSpPr txBox="1"/>
          <p:nvPr/>
        </p:nvSpPr>
        <p:spPr>
          <a:xfrm>
            <a:off x="835121" y="2299655"/>
            <a:ext cx="10731836" cy="310854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sz="2800" b="1" dirty="0">
                <a:solidFill>
                  <a:schemeClr val="bg1"/>
                </a:solidFill>
                <a:latin typeface="Twinkl Cursive Looped" panose="02000000000000000000" pitchFamily="2" charset="0"/>
              </a:rPr>
              <a:t>Class Dojo </a:t>
            </a:r>
            <a:r>
              <a:rPr lang="en-GB" sz="2800" dirty="0">
                <a:solidFill>
                  <a:schemeClr val="bg1"/>
                </a:solidFill>
                <a:latin typeface="Twinkl Cursive Looped" panose="02000000000000000000" pitchFamily="2" charset="0"/>
              </a:rPr>
              <a:t>– Updates, reminders and photos will be uploaded on here. 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sz="2800" b="1" dirty="0">
                <a:solidFill>
                  <a:schemeClr val="bg1"/>
                </a:solidFill>
                <a:latin typeface="Twinkl Cursive Looped" panose="02000000000000000000" pitchFamily="2" charset="0"/>
              </a:rPr>
              <a:t>Class Webpage </a:t>
            </a:r>
            <a:r>
              <a:rPr lang="en-GB" sz="2800" dirty="0">
                <a:solidFill>
                  <a:schemeClr val="bg1"/>
                </a:solidFill>
                <a:latin typeface="Twinkl Cursive Looped" panose="02000000000000000000" pitchFamily="2" charset="0"/>
              </a:rPr>
              <a:t>– Please check our class webpage for information regarding the curriculum, homework, spellings and key dates. I will also complete a class blog to detail the exciting things we get up to as a class! 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sz="2800" b="1" dirty="0">
                <a:solidFill>
                  <a:schemeClr val="bg1"/>
                </a:solidFill>
                <a:latin typeface="Twinkl Cursive Looped" panose="02000000000000000000" pitchFamily="2" charset="0"/>
              </a:rPr>
              <a:t>Email</a:t>
            </a:r>
            <a:r>
              <a:rPr lang="en-GB" sz="2800" dirty="0">
                <a:solidFill>
                  <a:schemeClr val="bg1"/>
                </a:solidFill>
                <a:latin typeface="Twinkl Cursive Looped" panose="02000000000000000000" pitchFamily="2" charset="0"/>
              </a:rPr>
              <a:t> - ebarrett@dovedale.derbyshire.sch.uk</a:t>
            </a:r>
            <a:endParaRPr lang="en-GB" sz="2400" dirty="0">
              <a:solidFill>
                <a:schemeClr val="bg1"/>
              </a:solidFill>
              <a:latin typeface="Twinkl Cursive Looped" panose="02000000000000000000" pitchFamily="2" charset="0"/>
            </a:endParaRPr>
          </a:p>
        </p:txBody>
      </p:sp>
      <p:pic>
        <p:nvPicPr>
          <p:cNvPr id="12" name="Picture 11">
            <a:extLst>
              <a:ext uri="{FF2B5EF4-FFF2-40B4-BE49-F238E27FC236}">
                <a16:creationId xmlns:a16="http://schemas.microsoft.com/office/drawing/2014/main" id="{3DABAED5-5718-99C2-DD2C-BD7783AEE9F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273" y="-52421"/>
            <a:ext cx="1934573" cy="1863299"/>
          </a:xfrm>
          <a:prstGeom prst="rect">
            <a:avLst/>
          </a:prstGeom>
        </p:spPr>
      </p:pic>
      <p:pic>
        <p:nvPicPr>
          <p:cNvPr id="13" name="Picture 2" descr="MCj02900640000[1]">
            <a:extLst>
              <a:ext uri="{FF2B5EF4-FFF2-40B4-BE49-F238E27FC236}">
                <a16:creationId xmlns:a16="http://schemas.microsoft.com/office/drawing/2014/main" id="{A1382FE5-B17F-B8D3-10EA-2AB5DB2A7FA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62233" y="0"/>
            <a:ext cx="1783131" cy="172001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5508861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</p:sld>
</file>

<file path=ppt/theme/theme1.xml><?xml version="1.0" encoding="utf-8"?>
<a:theme xmlns:a="http://schemas.openxmlformats.org/drawingml/2006/main" name="Depth">
  <a:themeElements>
    <a:clrScheme name="Depth">
      <a:dk1>
        <a:sysClr val="windowText" lastClr="000000"/>
      </a:dk1>
      <a:lt1>
        <a:sysClr val="window" lastClr="FFFFFF"/>
      </a:lt1>
      <a:dk2>
        <a:srgbClr val="455F51"/>
      </a:dk2>
      <a:lt2>
        <a:srgbClr val="94D7E4"/>
      </a:lt2>
      <a:accent1>
        <a:srgbClr val="41AEBD"/>
      </a:accent1>
      <a:accent2>
        <a:srgbClr val="97E9D5"/>
      </a:accent2>
      <a:accent3>
        <a:srgbClr val="A2CF49"/>
      </a:accent3>
      <a:accent4>
        <a:srgbClr val="608F3D"/>
      </a:accent4>
      <a:accent5>
        <a:srgbClr val="F4DE3A"/>
      </a:accent5>
      <a:accent6>
        <a:srgbClr val="FCB11C"/>
      </a:accent6>
      <a:hlink>
        <a:srgbClr val="FBCA98"/>
      </a:hlink>
      <a:folHlink>
        <a:srgbClr val="D3B86D"/>
      </a:folHlink>
    </a:clrScheme>
    <a:fontScheme name="Depth">
      <a:majorFont>
        <a:latin typeface="Corbel" panose="020B0503020204020204"/>
        <a:ea typeface=""/>
        <a:cs typeface=""/>
        <a:font script="Jpan" typeface="メイリオ"/>
        <a:font script="Hang" typeface="HY엽서L"/>
        <a:font script="Hans" typeface="华文楷体"/>
        <a:font script="Hant" typeface="新細明體"/>
        <a:font script="Arab" typeface="Tahoma"/>
        <a:font script="Hebr" typeface="Miriam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Corbel" panose="020B0503020204020204"/>
        <a:ea typeface=""/>
        <a:cs typeface=""/>
        <a:font script="Jpan" typeface="メイリオ"/>
        <a:font script="Hang" typeface="HY엽서L"/>
        <a:font script="Hans" typeface="华文楷体"/>
        <a:font script="Hant" typeface="新細明體"/>
        <a:font script="Arab" typeface="Tahoma"/>
        <a:font script="Hebr" typeface="Miriam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Depth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Depth" id="{7BEAFC2A-325C-49C4-AC08-2B765DA903F9}" vid="{1735E755-43E6-43AA-ABA2-C989ECC79AF5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2613</TotalTime>
  <Words>611</Words>
  <Application>Microsoft Office PowerPoint</Application>
  <PresentationFormat>Widescreen</PresentationFormat>
  <Paragraphs>77</Paragraphs>
  <Slides>13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13</vt:i4>
      </vt:variant>
    </vt:vector>
  </HeadingPairs>
  <TitlesOfParts>
    <vt:vector size="18" baseType="lpstr">
      <vt:lpstr>Arial</vt:lpstr>
      <vt:lpstr>Comic Sans MS</vt:lpstr>
      <vt:lpstr>Corbel</vt:lpstr>
      <vt:lpstr>Twinkl Cursive Looped</vt:lpstr>
      <vt:lpstr>Depth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pl</vt:lpstr>
      <vt:lpstr>PowerPoint Presentation</vt:lpstr>
      <vt:lpstr>PowerPoint Presentation</vt:lpstr>
      <vt:lpstr>PowerPoint Presentation</vt:lpstr>
      <vt:lpstr>PowerPoint Presentation</vt:lpstr>
    </vt:vector>
  </TitlesOfParts>
  <Company>George Spencer Academy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Miss J. Aldis</dc:creator>
  <cp:lastModifiedBy>Emma Barrett</cp:lastModifiedBy>
  <cp:revision>103</cp:revision>
  <dcterms:created xsi:type="dcterms:W3CDTF">2017-06-05T12:00:46Z</dcterms:created>
  <dcterms:modified xsi:type="dcterms:W3CDTF">2025-06-23T09:00:41Z</dcterms:modified>
</cp:coreProperties>
</file>