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67" r:id="rId3"/>
    <p:sldId id="279" r:id="rId4"/>
    <p:sldId id="269" r:id="rId5"/>
    <p:sldId id="280" r:id="rId6"/>
    <p:sldId id="274" r:id="rId7"/>
    <p:sldId id="272" r:id="rId8"/>
    <p:sldId id="282" r:id="rId9"/>
    <p:sldId id="283" r:id="rId10"/>
    <p:sldId id="27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9" autoAdjust="0"/>
    <p:restoredTop sz="78715" autoAdjust="0"/>
  </p:normalViewPr>
  <p:slideViewPr>
    <p:cSldViewPr snapToGrid="0">
      <p:cViewPr varScale="1">
        <p:scale>
          <a:sx n="56" d="100"/>
          <a:sy n="56" d="100"/>
        </p:scale>
        <p:origin x="426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6EFBB0-9555-4ABF-B244-F38DB61980C5}" type="datetimeFigureOut">
              <a:rPr lang="en-GB" smtClean="0"/>
              <a:t>19/06/2025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90E03-F449-4353-BA93-BD2F8CD79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77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89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056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037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518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015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650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-Our reward systems in school will be familiar to you from previous years. </a:t>
            </a:r>
          </a:p>
          <a:p>
            <a:r>
              <a:rPr lang="en-GB" dirty="0"/>
              <a:t>-The children will be earning merits and house points for their work, achievements and attitudes around school.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5381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-Our reward systems in school will be familiar to you from previous years. </a:t>
            </a:r>
          </a:p>
          <a:p>
            <a:r>
              <a:rPr lang="en-GB" dirty="0"/>
              <a:t>-The children will be earning merits and house points for their work, achievements and attitudes around school.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499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-Our reward systems in school will be familiar to you from previous years. </a:t>
            </a:r>
          </a:p>
          <a:p>
            <a:r>
              <a:rPr lang="en-GB" dirty="0"/>
              <a:t>-The children will be earning merits and house points for their work, achievements and attitudes around school.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4262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90E03-F449-4353-BA93-BD2F8CD793C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603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6/19/2025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hyperlink" Target="mailto:ebird@Dovedale.Derbyshire.sch.uk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lstdenis@dovedale.Derbyshire.sch.uk" TargetMode="Externa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22" y="553869"/>
            <a:ext cx="11029070" cy="5679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2316681" cy="22313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1888" y="1233162"/>
            <a:ext cx="9808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solidFill>
                  <a:srgbClr val="FF0000"/>
                </a:solidFill>
                <a:latin typeface="Berlin Sans FB Demi" panose="020E0802020502020306" pitchFamily="34" charset="0"/>
              </a:rPr>
              <a:t>Meet the Teacher</a:t>
            </a:r>
          </a:p>
        </p:txBody>
      </p:sp>
      <p:pic>
        <p:nvPicPr>
          <p:cNvPr id="11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40" y="3473276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30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202">
        <p14:prism/>
      </p:transition>
    </mc:Choice>
    <mc:Fallback xmlns="">
      <p:transition spd="slow" advTm="11202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626987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5782" y="2203521"/>
            <a:ext cx="1018652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Introductions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Class teachers: </a:t>
            </a: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Miss </a:t>
            </a:r>
            <a:r>
              <a:rPr lang="en-GB" sz="3200" dirty="0" err="1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Berrington</a:t>
            </a: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 &amp; Miss Vaughan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Teaching Assistants: Miss Austen, Mrs Edwards &amp; Mrs Gunnell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19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66">
        <p15:prstTrans prst="pageCurlDouble"/>
      </p:transition>
    </mc:Choice>
    <mc:Fallback xmlns="">
      <p:transition spd="slow" advTm="1566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183" y="46863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57745" y="1280041"/>
            <a:ext cx="939966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Autumn Term 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History &amp; Geography: Scots &amp; Saxons Volcanoes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Science: Forces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RE: Why do some people think God exists?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PE: Tag Rugby/  Dance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PSCHE: Being Healthy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DT: Biscuit making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Art: Drawing /Landscapes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u="sng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Swimming </a:t>
            </a:r>
          </a:p>
        </p:txBody>
      </p:sp>
    </p:spTree>
    <p:extLst>
      <p:ext uri="{BB962C8B-B14F-4D97-AF65-F5344CB8AC3E}">
        <p14:creationId xmlns:p14="http://schemas.microsoft.com/office/powerpoint/2010/main" val="3913071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4151">
        <p15:prstTrans prst="drape"/>
      </p:transition>
    </mc:Choice>
    <mc:Fallback xmlns="">
      <p:transition spd="slow" advTm="44151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70631" y="1645482"/>
            <a:ext cx="92340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Homework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Reading at home – If they read 3 times to an adult they receive a merit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Spellings will be set weekly on Spelling Shed to practise for their tests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Times table practise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We then set either My Maths,  a TT Rockstars battle or SPAG.com homework (3 week cycle)</a:t>
            </a:r>
          </a:p>
        </p:txBody>
      </p:sp>
    </p:spTree>
    <p:extLst>
      <p:ext uri="{BB962C8B-B14F-4D97-AF65-F5344CB8AC3E}">
        <p14:creationId xmlns:p14="http://schemas.microsoft.com/office/powerpoint/2010/main" val="873830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1437">
        <p15:prstTrans prst="prestige"/>
      </p:transition>
    </mc:Choice>
    <mc:Fallback xmlns="">
      <p:transition spd="slow" advTm="111437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37363" y="2012528"/>
            <a:ext cx="92340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71820" y="1298714"/>
            <a:ext cx="71721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Times Tables </a:t>
            </a:r>
          </a:p>
          <a:p>
            <a:pPr algn="ctr"/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It is really important that the children are practising their times tables frequently, to ensure they are working to the standard of the Year 5 curriculum.</a:t>
            </a:r>
          </a:p>
          <a:p>
            <a:pPr algn="ctr"/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TT </a:t>
            </a:r>
            <a:r>
              <a:rPr lang="en-GB" sz="3200" dirty="0" err="1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Rockstars</a:t>
            </a: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 is an excellent way to be practising each week.</a:t>
            </a:r>
          </a:p>
        </p:txBody>
      </p:sp>
    </p:spTree>
    <p:extLst>
      <p:ext uri="{BB962C8B-B14F-4D97-AF65-F5344CB8AC3E}">
        <p14:creationId xmlns:p14="http://schemas.microsoft.com/office/powerpoint/2010/main" val="648228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1437">
        <p15:prstTrans prst="prestige"/>
      </p:transition>
    </mc:Choice>
    <mc:Fallback xmlns="">
      <p:transition spd="slow" advTm="111437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15229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8200" y="693553"/>
            <a:ext cx="952083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Independent Learning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Planners…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Passwords…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Belongings…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Berlin Sans FB Demi" panose="020E0802020502020306" pitchFamily="34" charset="0"/>
              </a:rPr>
              <a:t>Expectations… 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algn="ctr"/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844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8159">
        <p15:prstTrans prst="prestige"/>
      </p:transition>
    </mc:Choice>
    <mc:Fallback xmlns="">
      <p:transition spd="slow" advTm="38159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7353" y="2050878"/>
            <a:ext cx="91841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Rewards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Class Dojo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Behaviour ladder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Merit charts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House Points</a:t>
            </a: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593852"/>
      </p:ext>
    </p:extLst>
  </p:cSld>
  <p:clrMapOvr>
    <a:masterClrMapping/>
  </p:clrMapOvr>
  <p:transition spd="med" advTm="34612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" y="56270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7353" y="2050878"/>
            <a:ext cx="918410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Heads up about…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We organise a trip in year 5 for the whole year group. (Will be less than £20- most of the cost is the coach.)</a:t>
            </a:r>
          </a:p>
          <a:p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Year 6 will organise a residential which will be around £250.</a:t>
            </a:r>
          </a:p>
        </p:txBody>
      </p:sp>
    </p:spTree>
    <p:extLst>
      <p:ext uri="{BB962C8B-B14F-4D97-AF65-F5344CB8AC3E}">
        <p14:creationId xmlns:p14="http://schemas.microsoft.com/office/powerpoint/2010/main" val="3501745534"/>
      </p:ext>
    </p:extLst>
  </p:cSld>
  <p:clrMapOvr>
    <a:masterClrMapping/>
  </p:clrMapOvr>
  <p:transition spd="med" advTm="34612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49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7353" y="1809229"/>
            <a:ext cx="91841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Heads up about…</a:t>
            </a:r>
          </a:p>
          <a:p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How to access our class page on the website…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What information can you find?</a:t>
            </a:r>
          </a:p>
          <a:p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- spellings</a:t>
            </a:r>
          </a:p>
          <a:p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-information about the teachers</a:t>
            </a:r>
          </a:p>
          <a:p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-PE days</a:t>
            </a:r>
          </a:p>
          <a:p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-long term plan/ learning- autumn/ spring/ summer</a:t>
            </a:r>
          </a:p>
        </p:txBody>
      </p:sp>
    </p:spTree>
    <p:extLst>
      <p:ext uri="{BB962C8B-B14F-4D97-AF65-F5344CB8AC3E}">
        <p14:creationId xmlns:p14="http://schemas.microsoft.com/office/powerpoint/2010/main" val="4282645182"/>
      </p:ext>
    </p:extLst>
  </p:cSld>
  <p:clrMapOvr>
    <a:masterClrMapping/>
  </p:clrMapOvr>
  <p:transition spd="med" advTm="34612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3277" y="1388444"/>
            <a:ext cx="1028052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Berlin Sans FB Demi" panose="020E0802020502020306" pitchFamily="34" charset="0"/>
              </a:rPr>
              <a:t>Keep in touch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algn="ctr"/>
            <a:endParaRPr lang="en-GB" sz="32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Class Dojo – let us know if you need to talk to us. Please contact the school office for issues around: absences, dinner money, holiday forms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Class Webpage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Email- </a:t>
            </a: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  <a:hlinkClick r:id="rId6"/>
              </a:rPr>
              <a:t>lberrington@dovedale.Derbyshire.sch.uk</a:t>
            </a: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</a:rPr>
              <a:t>Email- </a:t>
            </a:r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Berlin Sans FB Demi" panose="020E0802020502020306" pitchFamily="34" charset="0"/>
                <a:hlinkClick r:id="rId7"/>
              </a:rPr>
              <a:t>ebird@Dovedale.Derbyshire.sch.uk</a:t>
            </a: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2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520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4903">
        <p15:prstTrans prst="airplane"/>
      </p:transition>
    </mc:Choice>
    <mc:Fallback xmlns="">
      <p:transition spd="slow" advTm="44903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2798</TotalTime>
  <Words>457</Words>
  <Application>Microsoft Office PowerPoint</Application>
  <PresentationFormat>Widescreen</PresentationFormat>
  <Paragraphs>86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Berlin Sans FB Demi</vt:lpstr>
      <vt:lpstr>Calibri</vt:lpstr>
      <vt:lpstr>Comic Sans MS</vt:lpstr>
      <vt:lpstr>Corbel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George Spencer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J. Aldis</dc:creator>
  <cp:lastModifiedBy>Eleanor Bird</cp:lastModifiedBy>
  <cp:revision>110</cp:revision>
  <dcterms:created xsi:type="dcterms:W3CDTF">2017-06-05T12:00:46Z</dcterms:created>
  <dcterms:modified xsi:type="dcterms:W3CDTF">2025-06-19T14:59:29Z</dcterms:modified>
</cp:coreProperties>
</file>