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342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74950" y="193000"/>
            <a:ext cx="8617500" cy="3693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  <a:r>
              <a:rPr lang="en-GB" sz="1200" b="1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6 - KNOWLEDGE ORGANISER FOR THE INDUSTRIAL REVOLUTION - 1760-1840.</a:t>
            </a:r>
            <a:endParaRPr sz="1200" b="1" u="sng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1869125" y="499450"/>
            <a:ext cx="4827600" cy="1648500"/>
          </a:xfrm>
          <a:prstGeom prst="rect">
            <a:avLst/>
          </a:prstGeom>
          <a:solidFill>
            <a:srgbClr val="C9DAF8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WAS THE INDUSTRIAL REVOLUTION?</a:t>
            </a:r>
            <a:endParaRPr sz="1000" b="1" u="sng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400" b="1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Between about 1750-1900 Britain saw great changes in farming, transport and </a:t>
            </a:r>
            <a:r>
              <a:rPr lang="en-GB" sz="1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industry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. This is called the industrial revolution. Britain was the first country to have an industrial revolution. The population doubled from 9 million to 18 million in the period 1800-1850. This created more</a:t>
            </a:r>
            <a:r>
              <a:rPr lang="en-GB" sz="1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workers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and more </a:t>
            </a:r>
            <a:r>
              <a:rPr lang="en-GB" sz="1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consumers. 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development of </a:t>
            </a:r>
            <a:r>
              <a:rPr lang="en-GB" sz="1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canals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and later the </a:t>
            </a:r>
            <a:r>
              <a:rPr lang="en-GB" sz="1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railways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meant </a:t>
            </a:r>
            <a:r>
              <a:rPr lang="en-GB" sz="1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transport 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became much quicker. By 1850 there was over 2,000 miles of </a:t>
            </a:r>
            <a:r>
              <a:rPr lang="en-GB" sz="1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rail 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connecting </a:t>
            </a:r>
            <a:r>
              <a:rPr lang="en-GB" sz="1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London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to other major centres in England.</a:t>
            </a:r>
            <a:endParaRPr sz="13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192850" y="2224438"/>
            <a:ext cx="3820200" cy="1754700"/>
          </a:xfrm>
          <a:prstGeom prst="rect">
            <a:avLst/>
          </a:prstGeom>
          <a:solidFill>
            <a:srgbClr val="F4CCCC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KEY VOCABULARY:</a:t>
            </a:r>
            <a:endParaRPr sz="1000" b="1" u="sng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Agriculture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— Farming e.g. growing crops. </a:t>
            </a:r>
            <a:endParaRPr sz="1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 Labour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—The employment of children in industry/work.</a:t>
            </a:r>
            <a:endParaRPr sz="1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Invention 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—The process of creating something new. </a:t>
            </a:r>
            <a:endParaRPr sz="1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Population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—The people who live in a particular place. </a:t>
            </a:r>
            <a:endParaRPr sz="1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Reform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—Making changes in order to improve something. </a:t>
            </a:r>
            <a:endParaRPr sz="1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Poverty - The lack of basic human requirements like clean water, nutrition, healthcare, education and shelter.</a:t>
            </a:r>
            <a:endParaRPr sz="1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Urbanisation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—When people moved to towns / cities.</a:t>
            </a:r>
            <a:endParaRPr sz="13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125950" y="2255500"/>
            <a:ext cx="4992000" cy="13122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GREAT BRITISH INVENTORS.</a:t>
            </a:r>
            <a:endParaRPr sz="10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Alexander Graham Bell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 Invented the Telephone in</a:t>
            </a: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1876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. </a:t>
            </a:r>
            <a:endParaRPr sz="1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George Stephenson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:Invented locomotion which led to steam engine trains.</a:t>
            </a: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9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1712.</a:t>
            </a:r>
            <a:endParaRPr sz="900" b="1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Isambard Kingdom Brunel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— Used steel to create bridges and railway lines. </a:t>
            </a:r>
            <a:endParaRPr sz="1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Michael Faraday: </a:t>
            </a:r>
            <a:r>
              <a:rPr lang="en-GB" sz="1000">
                <a:latin typeface="Comic Sans MS"/>
                <a:ea typeface="Comic Sans MS"/>
                <a:cs typeface="Comic Sans MS"/>
                <a:sym typeface="Comic Sans MS"/>
              </a:rPr>
              <a:t>Invented the electric generator and the Bunsen burner. </a:t>
            </a: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1855</a:t>
            </a:r>
            <a:endParaRPr sz="1000" b="1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James Hargreaves</a:t>
            </a: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 Invented the Spinning Jenny in </a:t>
            </a:r>
            <a:r>
              <a:rPr lang="en-GB" sz="1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1764.</a:t>
            </a:r>
            <a:endParaRPr sz="1000" b="1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74950" y="4055650"/>
            <a:ext cx="8617500" cy="940500"/>
          </a:xfrm>
          <a:prstGeom prst="rect">
            <a:avLst/>
          </a:prstGeom>
          <a:solidFill>
            <a:srgbClr val="D0E0E3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Richard Arkwright (1732—1792)</a:t>
            </a:r>
            <a:endParaRPr sz="1000" b="1" u="sng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Named the ‘Father of the factory’ He created a cotton spinning machine that sped up production and also a water frame that powered machinery. He built his first factory in 1771 and mass produced cotton -  never been seen before!  King George III Knighted Arkwright. Although his factories employed children as young as 6 years old he is often credited as being the man who started the Industrial Revolution</a:t>
            </a:r>
            <a:endParaRPr sz="1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9" name="Google Shape;59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0975" y="3652429"/>
            <a:ext cx="569350" cy="711671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0950" y="645775"/>
            <a:ext cx="2242100" cy="1495200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3"/>
          <p:cNvSpPr txBox="1"/>
          <p:nvPr/>
        </p:nvSpPr>
        <p:spPr>
          <a:xfrm>
            <a:off x="1168025" y="3675263"/>
            <a:ext cx="14139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u="sng">
                <a:latin typeface="Comic Sans MS"/>
                <a:ea typeface="Comic Sans MS"/>
                <a:cs typeface="Comic Sans MS"/>
                <a:sym typeface="Comic Sans MS"/>
              </a:rPr>
              <a:t>Richard Arkwright.</a:t>
            </a:r>
            <a:endParaRPr sz="1000"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2" name="Google Shape;62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5950" y="1025225"/>
            <a:ext cx="1668951" cy="1104574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3"/>
          <p:cNvSpPr txBox="1"/>
          <p:nvPr/>
        </p:nvSpPr>
        <p:spPr>
          <a:xfrm>
            <a:off x="200975" y="686525"/>
            <a:ext cx="15189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u="sng">
                <a:latin typeface="Comic Sans MS"/>
                <a:ea typeface="Comic Sans MS"/>
                <a:cs typeface="Comic Sans MS"/>
                <a:sym typeface="Comic Sans MS"/>
              </a:rPr>
              <a:t>Cromford Mill today.</a:t>
            </a:r>
            <a:endParaRPr sz="1000"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64" name="Google Shape;64;p13"/>
          <p:cNvCxnSpPr/>
          <p:nvPr/>
        </p:nvCxnSpPr>
        <p:spPr>
          <a:xfrm rot="10800000">
            <a:off x="844913" y="3844625"/>
            <a:ext cx="413400" cy="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334</Words>
  <Application>Microsoft Office PowerPoint</Application>
  <PresentationFormat>On-screen Show (16:9)</PresentationFormat>
  <Paragraphs>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Comic Sans MS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Kelly</dc:creator>
  <cp:lastModifiedBy>Emma Kelly</cp:lastModifiedBy>
  <cp:revision>1</cp:revision>
  <dcterms:modified xsi:type="dcterms:W3CDTF">2023-02-27T08:08:40Z</dcterms:modified>
</cp:coreProperties>
</file>