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779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08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9E7B9-EE0C-4C60-8E4A-EADD188E4DCB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8C46D5-70B8-4015-A382-B3D86B4B6F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7175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F322464-A39C-4DDD-93F1-E67A6DABBB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4C6E6DC4-9C8D-4426-8AD2-EB547E355B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32AC8A1-B1AB-4C4E-8E16-DA8D951AC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B70A-7B87-4386-83EE-7700790CF33A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280F777-E954-40B4-AE3A-C80044297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E393132-7E89-456A-B23E-7081B3073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D3F-7918-469F-992D-1F5F8DDE36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2611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519602C-9A68-4481-B17D-8816E741D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3EFB26B-6F50-4733-92D0-DD9F7A6565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F1AC92F-9B94-4177-A40E-796EFC384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B70A-7B87-4386-83EE-7700790CF33A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AEEAD6B-9422-4582-B304-BC606EC38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5F7747B-6095-44D1-ACC4-BB7195C37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D3F-7918-469F-992D-1F5F8DDE36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31881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5C6CE0-DC87-4707-A181-14747954A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2847FE90-E72F-4852-9330-30585D422B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4E49E9A-330D-43EE-B758-0BA2644AC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B70A-7B87-4386-83EE-7700790CF33A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2731C89-CCD8-4206-A21A-73AC31B6B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E82BCC6-3130-4A9B-A2AF-EDCD1D6A2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D3F-7918-469F-992D-1F5F8DDE36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426418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FF6588C-9322-41B7-BED4-974570877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6924BB6-2D43-466A-819D-0CCF52AA38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D107C999-3A7C-4AB1-B7A9-486CA7260E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3562AAE-79B0-4C50-A42F-DF8E1C9A5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B70A-7B87-4386-83EE-7700790CF33A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7481B34-61D0-4D31-A2A8-78EF3E629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1DFC546-295F-41A0-B2C1-7469FF3BA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D3F-7918-469F-992D-1F5F8DDE36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28631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798F5B9-7B57-47BC-B3DC-D1F4FF8EC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44F5E36-3341-426B-803D-F7A61894EF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38DC31A-D940-48DB-9B76-1A03F819B0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69157730-4E29-46B0-B5E3-88A042ACC9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18B492C4-EA3F-49E4-8FFC-3BDD7C38D8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E62A6EBE-6F37-4FFA-A9CF-1798B9711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B70A-7B87-4386-83EE-7700790CF33A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9DE135F1-F07A-41DB-A7BC-DDAFA388A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7B855176-C3B9-461F-92F6-77B77AF0C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D3F-7918-469F-992D-1F5F8DDE36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8559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7EA0561-800F-406C-BD5E-AE024941C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BAFD0A7-A46A-4B77-8BBD-785C5CCB0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B70A-7B87-4386-83EE-7700790CF33A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23E5C130-578A-4006-A8C7-636E3DE72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3DE7F595-0F50-40D5-9BB1-046406FD4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D3F-7918-469F-992D-1F5F8DDE36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33058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CA4057FD-856A-4DF7-83C6-C6B47183B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B70A-7B87-4386-83EE-7700790CF33A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F29B402C-E9AB-424F-84F1-D82953C08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FE6682E-EA7A-4AAF-B34C-2BF393415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D3F-7918-469F-992D-1F5F8DDE36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88419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8C0FD67-9381-4FA6-9EF5-37F527D0E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DCE3B49-2F7D-4912-A87E-53AFE0C760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C97A1F2-A2A0-429A-A032-08DB730945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5A4DFFA-9D38-4D2D-B27E-BD8F9AAA0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B70A-7B87-4386-83EE-7700790CF33A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0D2EFA8-D626-4A8B-97D7-4A8D11CBF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B712F2C-39A2-4920-ADEF-0557D72E0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D3F-7918-469F-992D-1F5F8DDE36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45591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E3871FA-A2D0-4ABC-830F-AD40D715F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CAE8023F-31F5-44A0-984C-779FA8AE6B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426115EC-5C67-4B39-91A7-C64000C993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A7A8A1A-3056-40D0-8A89-8EDBB6B51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B70A-7B87-4386-83EE-7700790CF33A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BFB97B5E-83BA-424A-94D9-5A3D70D85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3D0C8B0-599F-4163-B6D9-9EE171E06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D3F-7918-469F-992D-1F5F8DDE36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565003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60D6186-17A3-4B6B-A02E-62DCDFA21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3B584D05-4E16-47C5-B1F1-584CA76812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AE61555-D60B-4C51-82BE-2A538C64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B70A-7B87-4386-83EE-7700790CF33A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FAD3951-E4FB-4A78-B975-760073D1B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F8DB36B-B328-4EB7-A275-136C4FF57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D3F-7918-469F-992D-1F5F8DDE36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80341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EB5A5854-A23F-4F3C-9320-6A683A8243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330282B-8660-44C7-BDA5-9CDC6F7E12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479AD1A-0D9E-4232-A23D-97C6C8BE9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9B70A-7B87-4386-83EE-7700790CF33A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5CDAFBA-4D38-4CFE-B2E1-3FB0F1900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9A2EA7E-8141-46F3-AF61-C0FB54F15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D3F-7918-469F-992D-1F5F8DDE36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68424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6CC46126-BC6C-4806-B976-480BCA056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A665BD6-653D-44AC-82C0-44C1B22C93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3157162-6F13-4ADA-82CF-1128EC439A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9B70A-7B87-4386-83EE-7700790CF33A}" type="datetimeFigureOut">
              <a:rPr lang="en-GB" smtClean="0"/>
              <a:pPr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14517F1-6E14-4F6F-AF45-AE75BF364F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2E2ADDD-0F54-4874-886D-BEA4A93C06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6F2D3F-7918-469F-992D-1F5F8DDE36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96451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82173" y="223269"/>
            <a:ext cx="337667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 </a:t>
            </a:r>
            <a:r>
              <a:rPr lang="en-GB" sz="2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6: Asia and China</a:t>
            </a:r>
            <a:endParaRPr lang="en-GB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22207" y="2873090"/>
            <a:ext cx="2459012" cy="3773768"/>
            <a:chOff x="50253" y="1439167"/>
            <a:chExt cx="2459012" cy="3773768"/>
          </a:xfrm>
        </p:grpSpPr>
        <p:sp>
          <p:nvSpPr>
            <p:cNvPr id="5" name="TextBox 4"/>
            <p:cNvSpPr txBox="1"/>
            <p:nvPr/>
          </p:nvSpPr>
          <p:spPr>
            <a:xfrm>
              <a:off x="50253" y="1439167"/>
              <a:ext cx="2456596" cy="25391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50" b="1" u="sng" dirty="0" smtClean="0"/>
                <a:t>Physical geography</a:t>
              </a:r>
              <a:endParaRPr lang="en-GB" sz="1050" b="1" u="sng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2669" y="1704283"/>
              <a:ext cx="2454180" cy="121571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000" b="1" dirty="0" smtClean="0"/>
                <a:t>Yangtze River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Longest river in China (3</a:t>
              </a:r>
              <a:r>
                <a:rPr lang="en-GB" sz="900" baseline="30000" dirty="0" smtClean="0"/>
                <a:t>rd</a:t>
              </a:r>
              <a:r>
                <a:rPr lang="en-GB" sz="900" dirty="0" smtClean="0"/>
                <a:t> longest in the world)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Stretches for 6,300km from the Himalayas in West China to Shanghai on the east coast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Flows into East China Sea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Famous for 3 Gorges Dam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0253" y="4135717"/>
              <a:ext cx="2459012" cy="107721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000" b="1" dirty="0" smtClean="0"/>
                <a:t>Gobi Desert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Covers </a:t>
              </a:r>
              <a:r>
                <a:rPr lang="en-GB" sz="900" dirty="0"/>
                <a:t>northern China and southern Mongolia.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/>
                <a:t>It is the fifth largest desert in the world.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A cold desert where temperatures </a:t>
              </a:r>
              <a:r>
                <a:rPr lang="en-GB" sz="900" dirty="0"/>
                <a:t>range between </a:t>
              </a:r>
              <a:r>
                <a:rPr lang="en-GB" sz="900" dirty="0" smtClean="0"/>
                <a:t>25</a:t>
              </a:r>
              <a:r>
                <a:rPr lang="en-GB" sz="900" baseline="30000" dirty="0" smtClean="0"/>
                <a:t>o</a:t>
              </a:r>
              <a:r>
                <a:rPr lang="en-GB" sz="900" dirty="0" smtClean="0"/>
                <a:t>C </a:t>
              </a:r>
              <a:r>
                <a:rPr lang="en-GB" sz="900" dirty="0"/>
                <a:t>in summer and -</a:t>
              </a:r>
              <a:r>
                <a:rPr lang="en-GB" sz="900" dirty="0" smtClean="0"/>
                <a:t>30</a:t>
              </a:r>
              <a:r>
                <a:rPr lang="en-GB" sz="900" baseline="30000" dirty="0" smtClean="0"/>
                <a:t>o</a:t>
              </a:r>
              <a:r>
                <a:rPr lang="en-GB" sz="900" dirty="0" smtClean="0"/>
                <a:t>C </a:t>
              </a:r>
              <a:r>
                <a:rPr lang="en-GB" sz="900" dirty="0"/>
                <a:t>in winter</a:t>
              </a:r>
              <a:r>
                <a:rPr lang="en-GB" sz="900" dirty="0" smtClean="0"/>
                <a:t>.</a:t>
              </a:r>
              <a:endParaRPr lang="en-GB" sz="900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0253" y="2920000"/>
              <a:ext cx="2456596" cy="121571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000" b="1" dirty="0" smtClean="0"/>
                <a:t>Tibetan Plateau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An elevated area of land in Central and East Asia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Located in between the Himalaya Mountains and the Taklimakan Desert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Known as the ‘roof of the world’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Near the tallest mountain in the world, Mount Everest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429691" y="1001015"/>
            <a:ext cx="5963217" cy="2277762"/>
            <a:chOff x="2374709" y="987952"/>
            <a:chExt cx="6018199" cy="2246811"/>
          </a:xfrm>
        </p:grpSpPr>
        <p:sp>
          <p:nvSpPr>
            <p:cNvPr id="9" name="TextBox 8"/>
            <p:cNvSpPr txBox="1"/>
            <p:nvPr/>
          </p:nvSpPr>
          <p:spPr>
            <a:xfrm>
              <a:off x="6607075" y="2219417"/>
              <a:ext cx="1772770" cy="25391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50" b="1" u="sng" dirty="0" smtClean="0"/>
                <a:t>Human geography</a:t>
              </a:r>
              <a:endParaRPr lang="en-GB" sz="1050" b="1" u="sng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622049" y="2526877"/>
              <a:ext cx="1770859" cy="70788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000" b="1" dirty="0" smtClean="0"/>
                <a:t>Capital city</a:t>
              </a:r>
              <a:r>
                <a:rPr lang="en-GB" sz="1000" dirty="0" smtClean="0"/>
                <a:t>: Beijing</a:t>
              </a:r>
            </a:p>
            <a:p>
              <a:r>
                <a:rPr lang="en-GB" sz="1000" b="1" dirty="0" smtClean="0"/>
                <a:t>Largest city</a:t>
              </a:r>
              <a:r>
                <a:rPr lang="en-GB" sz="1000" dirty="0" smtClean="0"/>
                <a:t>: Shanghai</a:t>
              </a:r>
            </a:p>
            <a:p>
              <a:r>
                <a:rPr lang="en-GB" sz="1000" b="1" dirty="0" smtClean="0"/>
                <a:t>Population</a:t>
              </a:r>
              <a:r>
                <a:rPr lang="en-GB" sz="1000" dirty="0" smtClean="0"/>
                <a:t>: 1.3 billion people – the largest in the world</a:t>
              </a:r>
              <a:endParaRPr lang="en-GB" sz="10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374709" y="987952"/>
              <a:ext cx="1772771" cy="160905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000" b="1" dirty="0" smtClean="0"/>
                <a:t>Population density </a:t>
              </a:r>
              <a:r>
                <a:rPr lang="en-GB" sz="1000" dirty="0" smtClean="0"/>
                <a:t>= the amount of people living in an area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GB" sz="1000" dirty="0" smtClean="0"/>
                <a:t>China is densely populated on its east coast where a lot of cities are.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GB" sz="1000" dirty="0" smtClean="0"/>
                <a:t>China is sparsely populated in the west, particularly around the Tibetan Plateau</a:t>
              </a:r>
              <a:endParaRPr lang="en-GB" sz="1000" dirty="0"/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92353" y="2290486"/>
            <a:ext cx="1772331" cy="1393239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8417942" y="188269"/>
            <a:ext cx="3774058" cy="1885132"/>
            <a:chOff x="3339919" y="4361617"/>
            <a:chExt cx="3774058" cy="1885132"/>
          </a:xfrm>
        </p:grpSpPr>
        <p:sp>
          <p:nvSpPr>
            <p:cNvPr id="24" name="TextBox 23"/>
            <p:cNvSpPr txBox="1"/>
            <p:nvPr/>
          </p:nvSpPr>
          <p:spPr>
            <a:xfrm>
              <a:off x="3339919" y="4361617"/>
              <a:ext cx="3746656" cy="25391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50" b="1" u="sng" dirty="0" smtClean="0"/>
                <a:t>Pollution is very high in China</a:t>
              </a:r>
              <a:endParaRPr lang="en-GB" sz="1050" b="1" u="sng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339919" y="4615533"/>
              <a:ext cx="1578429" cy="163121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000" b="1" dirty="0" smtClean="0"/>
                <a:t>Causes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Burning coal for electricity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Factories emit greenhouse gases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Traffic – people are getting richer so they have more cars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Sewage – 90% of human waste flows into China’s rivers</a:t>
              </a:r>
              <a:endParaRPr lang="en-GB" sz="9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924712" y="4615533"/>
              <a:ext cx="2189265" cy="163121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000" b="1" dirty="0" smtClean="0"/>
                <a:t>Impacts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 smtClean="0"/>
                <a:t>Global warming and climate change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/>
                <a:t>The particles in the air can cause asthma and other respiratory diseases</a:t>
              </a:r>
              <a:endParaRPr lang="en-US" sz="9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/>
                <a:t>Water pollution kills fish and makes the water undrinkable for people</a:t>
              </a:r>
              <a:endParaRPr lang="en-US" sz="9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900" dirty="0"/>
                <a:t>Air pollution can cause acid rain and destroy crops</a:t>
              </a:r>
              <a:endParaRPr lang="en-US" sz="9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900" dirty="0"/>
                <a:t>Total cost of pollution in 2013 estimated to be 10% of China’s GDP</a:t>
              </a:r>
              <a:r>
                <a:rPr lang="en-US" sz="900" dirty="0" smtClean="0"/>
                <a:t>.</a:t>
              </a:r>
              <a:endParaRPr lang="en-US" sz="900" dirty="0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772356" y="3662965"/>
            <a:ext cx="4618184" cy="2160381"/>
            <a:chOff x="3614465" y="3461971"/>
            <a:chExt cx="4618184" cy="2160381"/>
          </a:xfrm>
        </p:grpSpPr>
        <p:grpSp>
          <p:nvGrpSpPr>
            <p:cNvPr id="44" name="Group 43"/>
            <p:cNvGrpSpPr/>
            <p:nvPr/>
          </p:nvGrpSpPr>
          <p:grpSpPr>
            <a:xfrm>
              <a:off x="3640593" y="4652856"/>
              <a:ext cx="4585692" cy="969496"/>
              <a:chOff x="5442291" y="3740213"/>
              <a:chExt cx="2688609" cy="969496"/>
            </a:xfrm>
            <a:solidFill>
              <a:schemeClr val="accent2">
                <a:lumMod val="20000"/>
                <a:lumOff val="80000"/>
              </a:schemeClr>
            </a:solidFill>
          </p:grpSpPr>
          <p:sp>
            <p:nvSpPr>
              <p:cNvPr id="27" name="TextBox 26"/>
              <p:cNvSpPr txBox="1"/>
              <p:nvPr/>
            </p:nvSpPr>
            <p:spPr>
              <a:xfrm>
                <a:off x="5442291" y="3740213"/>
                <a:ext cx="2688609" cy="407804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050" b="1" u="sng" dirty="0" smtClean="0"/>
                  <a:t>Non-renewable energy </a:t>
                </a:r>
                <a:r>
                  <a:rPr lang="en-GB" sz="1000" dirty="0" smtClean="0"/>
                  <a:t>= Energy sources that will run out one day, e.g. coal and oil</a:t>
                </a:r>
                <a:endParaRPr lang="en-GB" sz="1000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5442291" y="4148017"/>
                <a:ext cx="2688609" cy="561692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050" b="1" u="sng" dirty="0" smtClean="0"/>
                  <a:t>Renewable energy </a:t>
                </a:r>
                <a:r>
                  <a:rPr lang="en-GB" sz="1000" dirty="0" smtClean="0"/>
                  <a:t>= Energy sources that will never run out, e.g. wind, solar and hydro-electric power</a:t>
                </a:r>
                <a:endParaRPr lang="en-GB" sz="1000" dirty="0"/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3614465" y="3461971"/>
              <a:ext cx="4618184" cy="1207509"/>
              <a:chOff x="2860788" y="4252465"/>
              <a:chExt cx="4618184" cy="1207509"/>
            </a:xfrm>
          </p:grpSpPr>
          <p:sp>
            <p:nvSpPr>
              <p:cNvPr id="29" name="TextBox 28"/>
              <p:cNvSpPr txBox="1"/>
              <p:nvPr/>
            </p:nvSpPr>
            <p:spPr>
              <a:xfrm>
                <a:off x="2860789" y="4252465"/>
                <a:ext cx="4618183" cy="253916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u="sng" dirty="0" smtClean="0"/>
                  <a:t>3 Gorges Dam</a:t>
                </a:r>
                <a:endParaRPr lang="en-GB" sz="1050" b="1" u="sng" dirty="0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2860788" y="4505867"/>
                <a:ext cx="1571772" cy="938719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000" b="1" dirty="0" smtClean="0"/>
                  <a:t>Positives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900" dirty="0" smtClean="0"/>
                  <a:t>Provide clean energy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900" dirty="0" smtClean="0"/>
                  <a:t>Provide hundreds of jobs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900" dirty="0" smtClean="0"/>
                  <a:t>Reduce flooding downstream</a:t>
                </a:r>
                <a:endParaRPr lang="en-GB" sz="900" dirty="0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4432561" y="4505867"/>
                <a:ext cx="3046411" cy="954107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000" b="1" dirty="0" smtClean="0"/>
                  <a:t>Negatives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900" dirty="0"/>
                  <a:t>1.2 million people had to leave their homes to make way for </a:t>
                </a:r>
                <a:r>
                  <a:rPr lang="en-GB" sz="900" dirty="0" smtClean="0"/>
                  <a:t>it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900" dirty="0"/>
                  <a:t>T</a:t>
                </a:r>
                <a:r>
                  <a:rPr lang="en-GB" sz="900" dirty="0" smtClean="0"/>
                  <a:t>he </a:t>
                </a:r>
                <a:r>
                  <a:rPr lang="en-GB" sz="900" dirty="0"/>
                  <a:t>Yangtze river has dropped to its lowest ever </a:t>
                </a:r>
                <a:r>
                  <a:rPr lang="en-GB" sz="900" dirty="0" smtClean="0"/>
                  <a:t>level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sz="900" dirty="0"/>
                  <a:t>I</a:t>
                </a:r>
                <a:r>
                  <a:rPr lang="en-GB" sz="900" dirty="0" smtClean="0"/>
                  <a:t>t </a:t>
                </a:r>
                <a:r>
                  <a:rPr lang="en-GB" sz="900" dirty="0"/>
                  <a:t>will block essential nutrients and fish travelling downstream</a:t>
                </a:r>
                <a:r>
                  <a:rPr lang="en-GB" sz="1000" dirty="0" smtClean="0"/>
                  <a:t>.</a:t>
                </a:r>
                <a:endParaRPr lang="en-GB" sz="1000" dirty="0"/>
              </a:p>
            </p:txBody>
          </p:sp>
        </p:grpSp>
      </p:grpSp>
      <p:grpSp>
        <p:nvGrpSpPr>
          <p:cNvPr id="34" name="Group 33"/>
          <p:cNvGrpSpPr/>
          <p:nvPr/>
        </p:nvGrpSpPr>
        <p:grpSpPr>
          <a:xfrm>
            <a:off x="4225683" y="2201920"/>
            <a:ext cx="2195588" cy="1188446"/>
            <a:chOff x="78699" y="157344"/>
            <a:chExt cx="2195588" cy="1188446"/>
          </a:xfrm>
        </p:grpSpPr>
        <p:sp>
          <p:nvSpPr>
            <p:cNvPr id="4" name="TextBox 3"/>
            <p:cNvSpPr txBox="1"/>
            <p:nvPr/>
          </p:nvSpPr>
          <p:spPr>
            <a:xfrm>
              <a:off x="78699" y="422460"/>
              <a:ext cx="2195588" cy="92333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900" b="1" dirty="0" smtClean="0"/>
                <a:t>Northern Hemisphere</a:t>
              </a: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900" b="1" dirty="0" smtClean="0"/>
                <a:t>East Asia</a:t>
              </a: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900" b="1" dirty="0" smtClean="0"/>
                <a:t>Nearby countries: </a:t>
              </a:r>
              <a:r>
                <a:rPr lang="en-GB" sz="900" dirty="0" smtClean="0"/>
                <a:t>Russia, Vietnam, India, Nepal, North and South Korea</a:t>
              </a: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en-GB" sz="900" b="1" dirty="0" smtClean="0"/>
                <a:t>Nearby seas: </a:t>
              </a:r>
              <a:r>
                <a:rPr lang="en-GB" sz="900" dirty="0" smtClean="0"/>
                <a:t>East China Sea and South China Sea</a:t>
              </a:r>
              <a:endParaRPr lang="en-GB" sz="9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94694" y="157344"/>
              <a:ext cx="2179593" cy="25391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50" b="1" u="sng" dirty="0" smtClean="0"/>
                <a:t>Location</a:t>
              </a:r>
              <a:endParaRPr lang="en-GB" sz="1050" b="1" u="sng" dirty="0"/>
            </a:p>
          </p:txBody>
        </p: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2880" y="0"/>
            <a:ext cx="2185089" cy="154533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60217" y="727307"/>
            <a:ext cx="2090440" cy="139362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29766" y="5679825"/>
            <a:ext cx="1041818" cy="85684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18501" y="4527664"/>
            <a:ext cx="1064348" cy="86823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02825" y="3289110"/>
            <a:ext cx="1092922" cy="79169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008017" y="5897486"/>
            <a:ext cx="1792281" cy="93631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582267" y="5897486"/>
            <a:ext cx="1490619" cy="93167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376415" y="857042"/>
            <a:ext cx="1324737" cy="82796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/>
          <a:srcRect l="6024" t="18273" r="33738" b="1099"/>
          <a:stretch>
            <a:fillRect/>
          </a:stretch>
        </p:blipFill>
        <p:spPr bwMode="auto">
          <a:xfrm>
            <a:off x="8621079" y="4310743"/>
            <a:ext cx="3570921" cy="2547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TextBox 54"/>
          <p:cNvSpPr txBox="1"/>
          <p:nvPr/>
        </p:nvSpPr>
        <p:spPr>
          <a:xfrm>
            <a:off x="8660674" y="3631475"/>
            <a:ext cx="3317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China has a climate that varies dramatically over the different areas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xmlns="" val="105960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1038</TotalTime>
  <Words>397</Words>
  <Application>Microsoft Office PowerPoint</Application>
  <PresentationFormat>Custom</PresentationFormat>
  <Paragraphs>52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Robin Leggett</dc:creator>
  <cp:lastModifiedBy>Jack McCarthy</cp:lastModifiedBy>
  <cp:revision>22</cp:revision>
  <dcterms:created xsi:type="dcterms:W3CDTF">2017-09-02T18:15:25Z</dcterms:created>
  <dcterms:modified xsi:type="dcterms:W3CDTF">2021-01-03T17:40:29Z</dcterms:modified>
</cp:coreProperties>
</file>